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82" r:id="rId3"/>
    <p:sldId id="257" r:id="rId4"/>
    <p:sldId id="258" r:id="rId5"/>
    <p:sldId id="263" r:id="rId6"/>
    <p:sldId id="259" r:id="rId7"/>
    <p:sldId id="265" r:id="rId8"/>
    <p:sldId id="260" r:id="rId9"/>
    <p:sldId id="266" r:id="rId10"/>
    <p:sldId id="261" r:id="rId11"/>
    <p:sldId id="262" r:id="rId12"/>
    <p:sldId id="285" r:id="rId13"/>
    <p:sldId id="283"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BB120-5CE6-4EAB-98C7-A770999EBA1E}" v="746" dt="2023-01-18T21:37:40.599"/>
    <p1510:client id="{37C7ABCA-CD3F-4810-87DC-4728D3815249}" v="8" dt="2023-01-18T16:57:06.615"/>
    <p1510:client id="{531F5F82-AE1A-4EEE-A547-C0E80BCF103C}" v="8" dt="2023-01-18T22:40:37.710"/>
    <p1510:client id="{89BF33A0-BCFC-46B4-9A28-67EFA3A09022}" v="5" dt="2023-01-18T02:59:42.511"/>
    <p1510:client id="{C5663E1C-5C29-42CD-BEE7-FE78A0B13BC4}" v="6" dt="2023-01-18T22:48:44.518"/>
    <p1510:client id="{CD7FA669-3469-4F3D-9360-8B710E6763ED}" v="11" dt="2023-01-18T21:39:47.898"/>
    <p1510:client id="{E5786764-1DB8-44A6-9C02-C4C584ADABFB}" v="126" dt="2023-01-18T21:47:04.060"/>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rag Tirumala" userId="S::atirumala1@student.gsu.edu::59169bc3-03ef-4570-8978-92bd5b38c42a" providerId="AD" clId="Web-{475B7F47-FF2A-4787-964A-E051BECCFDC0}"/>
    <pc:docChg chg="modSld">
      <pc:chgData name="Anurag Tirumala" userId="S::atirumala1@student.gsu.edu::59169bc3-03ef-4570-8978-92bd5b38c42a" providerId="AD" clId="Web-{475B7F47-FF2A-4787-964A-E051BECCFDC0}" dt="2023-01-17T13:01:23.355" v="3" actId="20577"/>
      <pc:docMkLst>
        <pc:docMk/>
      </pc:docMkLst>
      <pc:sldChg chg="modSp">
        <pc:chgData name="Anurag Tirumala" userId="S::atirumala1@student.gsu.edu::59169bc3-03ef-4570-8978-92bd5b38c42a" providerId="AD" clId="Web-{475B7F47-FF2A-4787-964A-E051BECCFDC0}" dt="2023-01-17T13:01:23.355" v="3" actId="20577"/>
        <pc:sldMkLst>
          <pc:docMk/>
          <pc:sldMk cId="3306137568" sldId="267"/>
        </pc:sldMkLst>
        <pc:spChg chg="mod">
          <ac:chgData name="Anurag Tirumala" userId="S::atirumala1@student.gsu.edu::59169bc3-03ef-4570-8978-92bd5b38c42a" providerId="AD" clId="Web-{475B7F47-FF2A-4787-964A-E051BECCFDC0}" dt="2023-01-17T13:01:23.355" v="3" actId="20577"/>
          <ac:spMkLst>
            <pc:docMk/>
            <pc:sldMk cId="3306137568" sldId="267"/>
            <ac:spMk id="3" creationId="{5A9FB8C0-90ED-2368-04E1-95F55FB2F55D}"/>
          </ac:spMkLst>
        </pc:spChg>
      </pc:sldChg>
    </pc:docChg>
  </pc:docChgLst>
  <pc:docChgLst>
    <pc:chgData name="Sai Lu" userId="S::slu20@student.gsu.edu::9eb1e4e6-7ddf-4e1e-aa3f-fac976cb282c" providerId="AD" clId="Web-{3BC2D51E-89F6-412A-92EA-B889F31D08E5}"/>
    <pc:docChg chg="modSld">
      <pc:chgData name="Sai Lu" userId="S::slu20@student.gsu.edu::9eb1e4e6-7ddf-4e1e-aa3f-fac976cb282c" providerId="AD" clId="Web-{3BC2D51E-89F6-412A-92EA-B889F31D08E5}" dt="2023-01-17T20:51:47.352" v="17"/>
      <pc:docMkLst>
        <pc:docMk/>
      </pc:docMkLst>
      <pc:sldChg chg="addSp delSp modSp mod setBg">
        <pc:chgData name="Sai Lu" userId="S::slu20@student.gsu.edu::9eb1e4e6-7ddf-4e1e-aa3f-fac976cb282c" providerId="AD" clId="Web-{3BC2D51E-89F6-412A-92EA-B889F31D08E5}" dt="2023-01-17T20:51:36.445" v="16" actId="14100"/>
        <pc:sldMkLst>
          <pc:docMk/>
          <pc:sldMk cId="2170365264" sldId="263"/>
        </pc:sldMkLst>
        <pc:spChg chg="mod ord">
          <ac:chgData name="Sai Lu" userId="S::slu20@student.gsu.edu::9eb1e4e6-7ddf-4e1e-aa3f-fac976cb282c" providerId="AD" clId="Web-{3BC2D51E-89F6-412A-92EA-B889F31D08E5}" dt="2023-01-17T20:51:29.586" v="14" actId="1076"/>
          <ac:spMkLst>
            <pc:docMk/>
            <pc:sldMk cId="2170365264" sldId="263"/>
            <ac:spMk id="2" creationId="{C1945557-7B22-FFCB-AA45-F7D60C3B2A3D}"/>
          </ac:spMkLst>
        </pc:spChg>
        <pc:spChg chg="add del mod">
          <ac:chgData name="Sai Lu" userId="S::slu20@student.gsu.edu::9eb1e4e6-7ddf-4e1e-aa3f-fac976cb282c" providerId="AD" clId="Web-{3BC2D51E-89F6-412A-92EA-B889F31D08E5}" dt="2023-01-17T20:50:38.163" v="3"/>
          <ac:spMkLst>
            <pc:docMk/>
            <pc:sldMk cId="2170365264" sldId="263"/>
            <ac:spMk id="4" creationId="{BC40BFB4-3199-DF30-5258-0A99FA445E4A}"/>
          </ac:spMkLst>
        </pc:spChg>
        <pc:spChg chg="add del">
          <ac:chgData name="Sai Lu" userId="S::slu20@student.gsu.edu::9eb1e4e6-7ddf-4e1e-aa3f-fac976cb282c" providerId="AD" clId="Web-{3BC2D51E-89F6-412A-92EA-B889F31D08E5}" dt="2023-01-17T20:50:59.241" v="5"/>
          <ac:spMkLst>
            <pc:docMk/>
            <pc:sldMk cId="2170365264" sldId="263"/>
            <ac:spMk id="8" creationId="{9885F1EB-75DE-D380-FFEE-D778A530A18F}"/>
          </ac:spMkLst>
        </pc:spChg>
        <pc:spChg chg="add del">
          <ac:chgData name="Sai Lu" userId="S::slu20@student.gsu.edu::9eb1e4e6-7ddf-4e1e-aa3f-fac976cb282c" providerId="AD" clId="Web-{3BC2D51E-89F6-412A-92EA-B889F31D08E5}" dt="2023-01-17T20:51:03.804" v="7"/>
          <ac:spMkLst>
            <pc:docMk/>
            <pc:sldMk cId="2170365264" sldId="263"/>
            <ac:spMk id="11" creationId="{16C5FA50-8D52-4617-AF91-5C7B1C8352F1}"/>
          </ac:spMkLst>
        </pc:spChg>
        <pc:spChg chg="add del">
          <ac:chgData name="Sai Lu" userId="S::slu20@student.gsu.edu::9eb1e4e6-7ddf-4e1e-aa3f-fac976cb282c" providerId="AD" clId="Web-{3BC2D51E-89F6-412A-92EA-B889F31D08E5}" dt="2023-01-17T20:50:59.241" v="5"/>
          <ac:spMkLst>
            <pc:docMk/>
            <pc:sldMk cId="2170365264" sldId="263"/>
            <ac:spMk id="13" creationId="{9D25F302-27C5-414F-97F8-6EA0A6C028BA}"/>
          </ac:spMkLst>
        </pc:spChg>
        <pc:spChg chg="add del">
          <ac:chgData name="Sai Lu" userId="S::slu20@student.gsu.edu::9eb1e4e6-7ddf-4e1e-aa3f-fac976cb282c" providerId="AD" clId="Web-{3BC2D51E-89F6-412A-92EA-B889F31D08E5}" dt="2023-01-17T20:50:59.241" v="5"/>
          <ac:spMkLst>
            <pc:docMk/>
            <pc:sldMk cId="2170365264" sldId="263"/>
            <ac:spMk id="15" creationId="{830A36F8-48C2-4842-A87B-8CE8DF4E7FD2}"/>
          </ac:spMkLst>
        </pc:spChg>
        <pc:spChg chg="add del">
          <ac:chgData name="Sai Lu" userId="S::slu20@student.gsu.edu::9eb1e4e6-7ddf-4e1e-aa3f-fac976cb282c" providerId="AD" clId="Web-{3BC2D51E-89F6-412A-92EA-B889F31D08E5}" dt="2023-01-17T20:50:59.241" v="5"/>
          <ac:spMkLst>
            <pc:docMk/>
            <pc:sldMk cId="2170365264" sldId="263"/>
            <ac:spMk id="17" creationId="{086A5A31-B10A-4793-84D4-D785959AE5B8}"/>
          </ac:spMkLst>
        </pc:spChg>
        <pc:spChg chg="add del">
          <ac:chgData name="Sai Lu" userId="S::slu20@student.gsu.edu::9eb1e4e6-7ddf-4e1e-aa3f-fac976cb282c" providerId="AD" clId="Web-{3BC2D51E-89F6-412A-92EA-B889F31D08E5}" dt="2023-01-17T20:51:03.804" v="7"/>
          <ac:spMkLst>
            <pc:docMk/>
            <pc:sldMk cId="2170365264" sldId="263"/>
            <ac:spMk id="19" creationId="{E223798C-12AD-4B0C-A50C-D676347D67CF}"/>
          </ac:spMkLst>
        </pc:spChg>
        <pc:spChg chg="add del">
          <ac:chgData name="Sai Lu" userId="S::slu20@student.gsu.edu::9eb1e4e6-7ddf-4e1e-aa3f-fac976cb282c" providerId="AD" clId="Web-{3BC2D51E-89F6-412A-92EA-B889F31D08E5}" dt="2023-01-17T20:51:08.023" v="9"/>
          <ac:spMkLst>
            <pc:docMk/>
            <pc:sldMk cId="2170365264" sldId="263"/>
            <ac:spMk id="21" creationId="{37C89E4B-3C9F-44B9-8B86-D9E3D112D8EC}"/>
          </ac:spMkLst>
        </pc:spChg>
        <pc:spChg chg="add del">
          <ac:chgData name="Sai Lu" userId="S::slu20@student.gsu.edu::9eb1e4e6-7ddf-4e1e-aa3f-fac976cb282c" providerId="AD" clId="Web-{3BC2D51E-89F6-412A-92EA-B889F31D08E5}" dt="2023-01-17T20:51:16.820" v="11"/>
          <ac:spMkLst>
            <pc:docMk/>
            <pc:sldMk cId="2170365264" sldId="263"/>
            <ac:spMk id="25" creationId="{16C5FA50-8D52-4617-AF91-5C7B1C8352F1}"/>
          </ac:spMkLst>
        </pc:spChg>
        <pc:spChg chg="add del">
          <ac:chgData name="Sai Lu" userId="S::slu20@student.gsu.edu::9eb1e4e6-7ddf-4e1e-aa3f-fac976cb282c" providerId="AD" clId="Web-{3BC2D51E-89F6-412A-92EA-B889F31D08E5}" dt="2023-01-17T20:51:16.820" v="11"/>
          <ac:spMkLst>
            <pc:docMk/>
            <pc:sldMk cId="2170365264" sldId="263"/>
            <ac:spMk id="26" creationId="{E223798C-12AD-4B0C-A50C-D676347D67CF}"/>
          </ac:spMkLst>
        </pc:spChg>
        <pc:picChg chg="del mod">
          <ac:chgData name="Sai Lu" userId="S::slu20@student.gsu.edu::9eb1e4e6-7ddf-4e1e-aa3f-fac976cb282c" providerId="AD" clId="Web-{3BC2D51E-89F6-412A-92EA-B889F31D08E5}" dt="2023-01-17T20:50:22.912" v="2"/>
          <ac:picMkLst>
            <pc:docMk/>
            <pc:sldMk cId="2170365264" sldId="263"/>
            <ac:picMk id="5" creationId="{78D5B814-D619-4F4D-8B21-88E5E57909DE}"/>
          </ac:picMkLst>
        </pc:picChg>
        <pc:picChg chg="add mod ord">
          <ac:chgData name="Sai Lu" userId="S::slu20@student.gsu.edu::9eb1e4e6-7ddf-4e1e-aa3f-fac976cb282c" providerId="AD" clId="Web-{3BC2D51E-89F6-412A-92EA-B889F31D08E5}" dt="2023-01-17T20:51:36.445" v="16" actId="14100"/>
          <ac:picMkLst>
            <pc:docMk/>
            <pc:sldMk cId="2170365264" sldId="263"/>
            <ac:picMk id="6" creationId="{FB1E8553-4F03-113C-29B9-11374E907097}"/>
          </ac:picMkLst>
        </pc:picChg>
        <pc:cxnChg chg="add del">
          <ac:chgData name="Sai Lu" userId="S::slu20@student.gsu.edu::9eb1e4e6-7ddf-4e1e-aa3f-fac976cb282c" providerId="AD" clId="Web-{3BC2D51E-89F6-412A-92EA-B889F31D08E5}" dt="2023-01-17T20:51:08.023" v="9"/>
          <ac:cxnSpMkLst>
            <pc:docMk/>
            <pc:sldMk cId="2170365264" sldId="263"/>
            <ac:cxnSpMk id="22" creationId="{AA2EAA10-076F-46BD-8F0F-B9A2FB77A85C}"/>
          </ac:cxnSpMkLst>
        </pc:cxnChg>
        <pc:cxnChg chg="add del">
          <ac:chgData name="Sai Lu" userId="S::slu20@student.gsu.edu::9eb1e4e6-7ddf-4e1e-aa3f-fac976cb282c" providerId="AD" clId="Web-{3BC2D51E-89F6-412A-92EA-B889F31D08E5}" dt="2023-01-17T20:51:08.023" v="9"/>
          <ac:cxnSpMkLst>
            <pc:docMk/>
            <pc:sldMk cId="2170365264" sldId="263"/>
            <ac:cxnSpMk id="23" creationId="{D891E407-403B-4764-86C9-33A56D3BCAA3}"/>
          </ac:cxnSpMkLst>
        </pc:cxnChg>
      </pc:sldChg>
      <pc:sldChg chg="addSp modSp">
        <pc:chgData name="Sai Lu" userId="S::slu20@student.gsu.edu::9eb1e4e6-7ddf-4e1e-aa3f-fac976cb282c" providerId="AD" clId="Web-{3BC2D51E-89F6-412A-92EA-B889F31D08E5}" dt="2023-01-17T20:51:47.352" v="17"/>
        <pc:sldMkLst>
          <pc:docMk/>
          <pc:sldMk cId="235432896" sldId="265"/>
        </pc:sldMkLst>
        <pc:spChg chg="add">
          <ac:chgData name="Sai Lu" userId="S::slu20@student.gsu.edu::9eb1e4e6-7ddf-4e1e-aa3f-fac976cb282c" providerId="AD" clId="Web-{3BC2D51E-89F6-412A-92EA-B889F31D08E5}" dt="2023-01-17T20:51:47.352" v="17"/>
          <ac:spMkLst>
            <pc:docMk/>
            <pc:sldMk cId="235432896" sldId="265"/>
            <ac:spMk id="7" creationId="{D4771268-CB57-404A-9271-370EB28F6090}"/>
          </ac:spMkLst>
        </pc:spChg>
        <pc:picChg chg="mod">
          <ac:chgData name="Sai Lu" userId="S::slu20@student.gsu.edu::9eb1e4e6-7ddf-4e1e-aa3f-fac976cb282c" providerId="AD" clId="Web-{3BC2D51E-89F6-412A-92EA-B889F31D08E5}" dt="2023-01-17T20:51:47.352" v="17"/>
          <ac:picMkLst>
            <pc:docMk/>
            <pc:sldMk cId="235432896" sldId="265"/>
            <ac:picMk id="5" creationId="{32FBC9A8-B77D-7C44-49C3-8EB76881587F}"/>
          </ac:picMkLst>
        </pc:picChg>
      </pc:sldChg>
    </pc:docChg>
  </pc:docChgLst>
  <pc:docChgLst>
    <pc:chgData name="Sai Lu" userId="S::slu20@student.gsu.edu::9eb1e4e6-7ddf-4e1e-aa3f-fac976cb282c" providerId="AD" clId="Web-{57D3D456-2BDB-4D79-B91C-E3DAA8DE0DB3}"/>
    <pc:docChg chg="modSld">
      <pc:chgData name="Sai Lu" userId="S::slu20@student.gsu.edu::9eb1e4e6-7ddf-4e1e-aa3f-fac976cb282c" providerId="AD" clId="Web-{57D3D456-2BDB-4D79-B91C-E3DAA8DE0DB3}" dt="2023-01-17T15:10:20.378" v="6" actId="20577"/>
      <pc:docMkLst>
        <pc:docMk/>
      </pc:docMkLst>
      <pc:sldChg chg="modSp">
        <pc:chgData name="Sai Lu" userId="S::slu20@student.gsu.edu::9eb1e4e6-7ddf-4e1e-aa3f-fac976cb282c" providerId="AD" clId="Web-{57D3D456-2BDB-4D79-B91C-E3DAA8DE0DB3}" dt="2023-01-17T15:10:20.378" v="6" actId="20577"/>
        <pc:sldMkLst>
          <pc:docMk/>
          <pc:sldMk cId="3865729403" sldId="264"/>
        </pc:sldMkLst>
        <pc:spChg chg="mod">
          <ac:chgData name="Sai Lu" userId="S::slu20@student.gsu.edu::9eb1e4e6-7ddf-4e1e-aa3f-fac976cb282c" providerId="AD" clId="Web-{57D3D456-2BDB-4D79-B91C-E3DAA8DE0DB3}" dt="2023-01-17T15:10:20.378" v="6" actId="20577"/>
          <ac:spMkLst>
            <pc:docMk/>
            <pc:sldMk cId="3865729403" sldId="264"/>
            <ac:spMk id="3" creationId="{1E892363-5D1B-21B3-B25C-A58EAAC16B8F}"/>
          </ac:spMkLst>
        </pc:spChg>
      </pc:sldChg>
    </pc:docChg>
  </pc:docChgLst>
  <pc:docChgLst>
    <pc:chgData name="Venkat Sai Nag Bhargav Sabbineni" userId="S::vsabbineni1@student.gsu.edu::db0d012d-8377-40aa-a23a-e049ff809e8a" providerId="AD" clId="Web-{C5663E1C-5C29-42CD-BEE7-FE78A0B13BC4}"/>
    <pc:docChg chg="addSld delSld">
      <pc:chgData name="Venkat Sai Nag Bhargav Sabbineni" userId="S::vsabbineni1@student.gsu.edu::db0d012d-8377-40aa-a23a-e049ff809e8a" providerId="AD" clId="Web-{C5663E1C-5C29-42CD-BEE7-FE78A0B13BC4}" dt="2023-01-18T22:48:44.518" v="4"/>
      <pc:docMkLst>
        <pc:docMk/>
      </pc:docMkLst>
      <pc:sldChg chg="add del">
        <pc:chgData name="Venkat Sai Nag Bhargav Sabbineni" userId="S::vsabbineni1@student.gsu.edu::db0d012d-8377-40aa-a23a-e049ff809e8a" providerId="AD" clId="Web-{C5663E1C-5C29-42CD-BEE7-FE78A0B13BC4}" dt="2023-01-18T22:48:44.518" v="4"/>
        <pc:sldMkLst>
          <pc:docMk/>
          <pc:sldMk cId="3440811535" sldId="284"/>
        </pc:sldMkLst>
      </pc:sldChg>
      <pc:sldChg chg="new del">
        <pc:chgData name="Venkat Sai Nag Bhargav Sabbineni" userId="S::vsabbineni1@student.gsu.edu::db0d012d-8377-40aa-a23a-e049ff809e8a" providerId="AD" clId="Web-{C5663E1C-5C29-42CD-BEE7-FE78A0B13BC4}" dt="2023-01-18T22:48:34.049" v="2"/>
        <pc:sldMkLst>
          <pc:docMk/>
          <pc:sldMk cId="1867331967" sldId="286"/>
        </pc:sldMkLst>
      </pc:sldChg>
    </pc:docChg>
  </pc:docChgLst>
  <pc:docChgLst>
    <pc:chgData name="Sai Lu" userId="S::slu20@student.gsu.edu::9eb1e4e6-7ddf-4e1e-aa3f-fac976cb282c" providerId="AD" clId="Web-{35DBB120-5CE6-4EAB-98C7-A770999EBA1E}"/>
    <pc:docChg chg="addSld modSld sldOrd">
      <pc:chgData name="Sai Lu" userId="S::slu20@student.gsu.edu::9eb1e4e6-7ddf-4e1e-aa3f-fac976cb282c" providerId="AD" clId="Web-{35DBB120-5CE6-4EAB-98C7-A770999EBA1E}" dt="2023-01-18T21:37:40.599" v="837" actId="20577"/>
      <pc:docMkLst>
        <pc:docMk/>
      </pc:docMkLst>
      <pc:sldChg chg="modSp">
        <pc:chgData name="Sai Lu" userId="S::slu20@student.gsu.edu::9eb1e4e6-7ddf-4e1e-aa3f-fac976cb282c" providerId="AD" clId="Web-{35DBB120-5CE6-4EAB-98C7-A770999EBA1E}" dt="2023-01-18T20:43:13.970" v="444" actId="20577"/>
        <pc:sldMkLst>
          <pc:docMk/>
          <pc:sldMk cId="2380873006" sldId="257"/>
        </pc:sldMkLst>
        <pc:graphicFrameChg chg="modGraphic">
          <ac:chgData name="Sai Lu" userId="S::slu20@student.gsu.edu::9eb1e4e6-7ddf-4e1e-aa3f-fac976cb282c" providerId="AD" clId="Web-{35DBB120-5CE6-4EAB-98C7-A770999EBA1E}" dt="2023-01-18T20:43:13.970" v="444" actId="20577"/>
          <ac:graphicFrameMkLst>
            <pc:docMk/>
            <pc:sldMk cId="2380873006" sldId="257"/>
            <ac:graphicFrameMk id="25" creationId="{BAD5DB9B-F0D4-F5DF-E250-BF8C3E05FF0A}"/>
          </ac:graphicFrameMkLst>
        </pc:graphicFrameChg>
      </pc:sldChg>
      <pc:sldChg chg="modSp">
        <pc:chgData name="Sai Lu" userId="S::slu20@student.gsu.edu::9eb1e4e6-7ddf-4e1e-aa3f-fac976cb282c" providerId="AD" clId="Web-{35DBB120-5CE6-4EAB-98C7-A770999EBA1E}" dt="2023-01-18T20:48:29.512" v="456"/>
        <pc:sldMkLst>
          <pc:docMk/>
          <pc:sldMk cId="1529797543" sldId="261"/>
        </pc:sldMkLst>
        <pc:graphicFrameChg chg="mod modGraphic">
          <ac:chgData name="Sai Lu" userId="S::slu20@student.gsu.edu::9eb1e4e6-7ddf-4e1e-aa3f-fac976cb282c" providerId="AD" clId="Web-{35DBB120-5CE6-4EAB-98C7-A770999EBA1E}" dt="2023-01-18T20:48:29.512" v="456"/>
          <ac:graphicFrameMkLst>
            <pc:docMk/>
            <pc:sldMk cId="1529797543" sldId="261"/>
            <ac:graphicFrameMk id="4" creationId="{70EF3E3F-DCD4-4E9F-A057-DB8B41DE88DB}"/>
          </ac:graphicFrameMkLst>
        </pc:graphicFrameChg>
      </pc:sldChg>
      <pc:sldChg chg="addSp delSp modSp">
        <pc:chgData name="Sai Lu" userId="S::slu20@student.gsu.edu::9eb1e4e6-7ddf-4e1e-aa3f-fac976cb282c" providerId="AD" clId="Web-{35DBB120-5CE6-4EAB-98C7-A770999EBA1E}" dt="2023-01-18T21:37:40.599" v="837" actId="20577"/>
        <pc:sldMkLst>
          <pc:docMk/>
          <pc:sldMk cId="358924650" sldId="262"/>
        </pc:sldMkLst>
        <pc:spChg chg="add mod">
          <ac:chgData name="Sai Lu" userId="S::slu20@student.gsu.edu::9eb1e4e6-7ddf-4e1e-aa3f-fac976cb282c" providerId="AD" clId="Web-{35DBB120-5CE6-4EAB-98C7-A770999EBA1E}" dt="2023-01-18T21:37:40.599" v="837" actId="20577"/>
          <ac:spMkLst>
            <pc:docMk/>
            <pc:sldMk cId="358924650" sldId="262"/>
            <ac:spMk id="14" creationId="{C181F54F-9B22-BCC2-29AD-56985AF9F707}"/>
          </ac:spMkLst>
        </pc:spChg>
        <pc:graphicFrameChg chg="del">
          <ac:chgData name="Sai Lu" userId="S::slu20@student.gsu.edu::9eb1e4e6-7ddf-4e1e-aa3f-fac976cb282c" providerId="AD" clId="Web-{35DBB120-5CE6-4EAB-98C7-A770999EBA1E}" dt="2023-01-18T20:49:22.623" v="457"/>
          <ac:graphicFrameMkLst>
            <pc:docMk/>
            <pc:sldMk cId="358924650" sldId="262"/>
            <ac:graphicFrameMk id="42" creationId="{256B53E1-E94E-4C07-9675-7A2C337074C3}"/>
          </ac:graphicFrameMkLst>
        </pc:graphicFrameChg>
      </pc:sldChg>
      <pc:sldChg chg="modSp">
        <pc:chgData name="Sai Lu" userId="S::slu20@student.gsu.edu::9eb1e4e6-7ddf-4e1e-aa3f-fac976cb282c" providerId="AD" clId="Web-{35DBB120-5CE6-4EAB-98C7-A770999EBA1E}" dt="2023-01-18T20:58:34.564" v="682" actId="20577"/>
        <pc:sldMkLst>
          <pc:docMk/>
          <pc:sldMk cId="3865729403" sldId="264"/>
        </pc:sldMkLst>
        <pc:spChg chg="mod">
          <ac:chgData name="Sai Lu" userId="S::slu20@student.gsu.edu::9eb1e4e6-7ddf-4e1e-aa3f-fac976cb282c" providerId="AD" clId="Web-{35DBB120-5CE6-4EAB-98C7-A770999EBA1E}" dt="2023-01-18T20:58:34.564" v="682" actId="20577"/>
          <ac:spMkLst>
            <pc:docMk/>
            <pc:sldMk cId="3865729403" sldId="264"/>
            <ac:spMk id="3" creationId="{1E892363-5D1B-21B3-B25C-A58EAAC16B8F}"/>
          </ac:spMkLst>
        </pc:spChg>
      </pc:sldChg>
      <pc:sldChg chg="addSp delSp modSp">
        <pc:chgData name="Sai Lu" userId="S::slu20@student.gsu.edu::9eb1e4e6-7ddf-4e1e-aa3f-fac976cb282c" providerId="AD" clId="Web-{35DBB120-5CE6-4EAB-98C7-A770999EBA1E}" dt="2023-01-18T20:47:48.089" v="454" actId="1076"/>
        <pc:sldMkLst>
          <pc:docMk/>
          <pc:sldMk cId="235432896" sldId="265"/>
        </pc:sldMkLst>
        <pc:picChg chg="add mod modCrop">
          <ac:chgData name="Sai Lu" userId="S::slu20@student.gsu.edu::9eb1e4e6-7ddf-4e1e-aa3f-fac976cb282c" providerId="AD" clId="Web-{35DBB120-5CE6-4EAB-98C7-A770999EBA1E}" dt="2023-01-18T20:47:48.089" v="454" actId="1076"/>
          <ac:picMkLst>
            <pc:docMk/>
            <pc:sldMk cId="235432896" sldId="265"/>
            <ac:picMk id="3" creationId="{AA9CB2CE-ADB7-00F2-7761-0A1CD60BB9C1}"/>
          </ac:picMkLst>
        </pc:picChg>
        <pc:picChg chg="del mod">
          <ac:chgData name="Sai Lu" userId="S::slu20@student.gsu.edu::9eb1e4e6-7ddf-4e1e-aa3f-fac976cb282c" providerId="AD" clId="Web-{35DBB120-5CE6-4EAB-98C7-A770999EBA1E}" dt="2023-01-18T20:46:58.368" v="446"/>
          <ac:picMkLst>
            <pc:docMk/>
            <pc:sldMk cId="235432896" sldId="265"/>
            <ac:picMk id="5" creationId="{32FBC9A8-B77D-7C44-49C3-8EB76881587F}"/>
          </ac:picMkLst>
        </pc:picChg>
      </pc:sldChg>
      <pc:sldChg chg="delSp modSp">
        <pc:chgData name="Sai Lu" userId="S::slu20@student.gsu.edu::9eb1e4e6-7ddf-4e1e-aa3f-fac976cb282c" providerId="AD" clId="Web-{35DBB120-5CE6-4EAB-98C7-A770999EBA1E}" dt="2023-01-18T21:05:44.954" v="697" actId="1076"/>
        <pc:sldMkLst>
          <pc:docMk/>
          <pc:sldMk cId="2670281146" sldId="266"/>
        </pc:sldMkLst>
        <pc:picChg chg="del">
          <ac:chgData name="Sai Lu" userId="S::slu20@student.gsu.edu::9eb1e4e6-7ddf-4e1e-aa3f-fac976cb282c" providerId="AD" clId="Web-{35DBB120-5CE6-4EAB-98C7-A770999EBA1E}" dt="2023-01-18T20:31:29.398" v="0"/>
          <ac:picMkLst>
            <pc:docMk/>
            <pc:sldMk cId="2670281146" sldId="266"/>
            <ac:picMk id="5" creationId="{F8546668-0491-A526-41D4-47F72E7D290F}"/>
          </ac:picMkLst>
        </pc:picChg>
        <pc:picChg chg="mod modCrop">
          <ac:chgData name="Sai Lu" userId="S::slu20@student.gsu.edu::9eb1e4e6-7ddf-4e1e-aa3f-fac976cb282c" providerId="AD" clId="Web-{35DBB120-5CE6-4EAB-98C7-A770999EBA1E}" dt="2023-01-18T21:05:44.954" v="697" actId="1076"/>
          <ac:picMkLst>
            <pc:docMk/>
            <pc:sldMk cId="2670281146" sldId="266"/>
            <ac:picMk id="6" creationId="{E5B22E0F-37F0-3670-420B-4BB3E914C061}"/>
          </ac:picMkLst>
        </pc:picChg>
      </pc:sldChg>
      <pc:sldChg chg="addSp delSp modSp add ord replId">
        <pc:chgData name="Sai Lu" userId="S::slu20@student.gsu.edu::9eb1e4e6-7ddf-4e1e-aa3f-fac976cb282c" providerId="AD" clId="Web-{35DBB120-5CE6-4EAB-98C7-A770999EBA1E}" dt="2023-01-18T20:41:03.387" v="318" actId="1076"/>
        <pc:sldMkLst>
          <pc:docMk/>
          <pc:sldMk cId="1364895171" sldId="282"/>
        </pc:sldMkLst>
        <pc:spChg chg="mod">
          <ac:chgData name="Sai Lu" userId="S::slu20@student.gsu.edu::9eb1e4e6-7ddf-4e1e-aa3f-fac976cb282c" providerId="AD" clId="Web-{35DBB120-5CE6-4EAB-98C7-A770999EBA1E}" dt="2023-01-18T20:32:46.729" v="20" actId="20577"/>
          <ac:spMkLst>
            <pc:docMk/>
            <pc:sldMk cId="1364895171" sldId="282"/>
            <ac:spMk id="2" creationId="{D552618E-4C21-65F5-46AB-446EFF38AD94}"/>
          </ac:spMkLst>
        </pc:spChg>
        <pc:spChg chg="add mod">
          <ac:chgData name="Sai Lu" userId="S::slu20@student.gsu.edu::9eb1e4e6-7ddf-4e1e-aa3f-fac976cb282c" providerId="AD" clId="Web-{35DBB120-5CE6-4EAB-98C7-A770999EBA1E}" dt="2023-01-18T20:41:03.387" v="318" actId="1076"/>
          <ac:spMkLst>
            <pc:docMk/>
            <pc:sldMk cId="1364895171" sldId="282"/>
            <ac:spMk id="11" creationId="{D785931D-4EC5-8380-DAA7-58EA9CF35595}"/>
          </ac:spMkLst>
        </pc:spChg>
        <pc:graphicFrameChg chg="del">
          <ac:chgData name="Sai Lu" userId="S::slu20@student.gsu.edu::9eb1e4e6-7ddf-4e1e-aa3f-fac976cb282c" providerId="AD" clId="Web-{35DBB120-5CE6-4EAB-98C7-A770999EBA1E}" dt="2023-01-18T20:32:28.650" v="7"/>
          <ac:graphicFrameMkLst>
            <pc:docMk/>
            <pc:sldMk cId="1364895171" sldId="282"/>
            <ac:graphicFrameMk id="25" creationId="{BAD5DB9B-F0D4-F5DF-E250-BF8C3E05FF0A}"/>
          </ac:graphicFrameMkLst>
        </pc:graphicFrameChg>
      </pc:sldChg>
      <pc:sldChg chg="modSp add replId">
        <pc:chgData name="Sai Lu" userId="S::slu20@student.gsu.edu::9eb1e4e6-7ddf-4e1e-aa3f-fac976cb282c" providerId="AD" clId="Web-{35DBB120-5CE6-4EAB-98C7-A770999EBA1E}" dt="2023-01-18T21:02:28.651" v="687" actId="20577"/>
        <pc:sldMkLst>
          <pc:docMk/>
          <pc:sldMk cId="3735533474" sldId="283"/>
        </pc:sldMkLst>
        <pc:spChg chg="mod">
          <ac:chgData name="Sai Lu" userId="S::slu20@student.gsu.edu::9eb1e4e6-7ddf-4e1e-aa3f-fac976cb282c" providerId="AD" clId="Web-{35DBB120-5CE6-4EAB-98C7-A770999EBA1E}" dt="2023-01-18T21:02:28.651" v="687" actId="20577"/>
          <ac:spMkLst>
            <pc:docMk/>
            <pc:sldMk cId="3735533474" sldId="283"/>
            <ac:spMk id="14" creationId="{C181F54F-9B22-BCC2-29AD-56985AF9F707}"/>
          </ac:spMkLst>
        </pc:spChg>
      </pc:sldChg>
      <pc:sldChg chg="modSp add replId">
        <pc:chgData name="Sai Lu" userId="S::slu20@student.gsu.edu::9eb1e4e6-7ddf-4e1e-aa3f-fac976cb282c" providerId="AD" clId="Web-{35DBB120-5CE6-4EAB-98C7-A770999EBA1E}" dt="2023-01-18T21:20:39.986" v="794" actId="20577"/>
        <pc:sldMkLst>
          <pc:docMk/>
          <pc:sldMk cId="3440811535" sldId="284"/>
        </pc:sldMkLst>
        <pc:spChg chg="mod">
          <ac:chgData name="Sai Lu" userId="S::slu20@student.gsu.edu::9eb1e4e6-7ddf-4e1e-aa3f-fac976cb282c" providerId="AD" clId="Web-{35DBB120-5CE6-4EAB-98C7-A770999EBA1E}" dt="2023-01-18T21:13:56.675" v="720" actId="20577"/>
          <ac:spMkLst>
            <pc:docMk/>
            <pc:sldMk cId="3440811535" sldId="284"/>
            <ac:spMk id="2" creationId="{D2A0BB66-EF20-A043-D1D7-85F71F84699C}"/>
          </ac:spMkLst>
        </pc:spChg>
        <pc:spChg chg="mod">
          <ac:chgData name="Sai Lu" userId="S::slu20@student.gsu.edu::9eb1e4e6-7ddf-4e1e-aa3f-fac976cb282c" providerId="AD" clId="Web-{35DBB120-5CE6-4EAB-98C7-A770999EBA1E}" dt="2023-01-18T21:20:39.986" v="794" actId="20577"/>
          <ac:spMkLst>
            <pc:docMk/>
            <pc:sldMk cId="3440811535" sldId="284"/>
            <ac:spMk id="14" creationId="{C181F54F-9B22-BCC2-29AD-56985AF9F707}"/>
          </ac:spMkLst>
        </pc:spChg>
      </pc:sldChg>
      <pc:sldChg chg="addSp delSp modSp add replId">
        <pc:chgData name="Sai Lu" userId="S::slu20@student.gsu.edu::9eb1e4e6-7ddf-4e1e-aa3f-fac976cb282c" providerId="AD" clId="Web-{35DBB120-5CE6-4EAB-98C7-A770999EBA1E}" dt="2023-01-18T21:30:52.460" v="806"/>
        <pc:sldMkLst>
          <pc:docMk/>
          <pc:sldMk cId="1727098654" sldId="285"/>
        </pc:sldMkLst>
        <pc:spChg chg="mod">
          <ac:chgData name="Sai Lu" userId="S::slu20@student.gsu.edu::9eb1e4e6-7ddf-4e1e-aa3f-fac976cb282c" providerId="AD" clId="Web-{35DBB120-5CE6-4EAB-98C7-A770999EBA1E}" dt="2023-01-18T21:30:48.975" v="805" actId="20577"/>
          <ac:spMkLst>
            <pc:docMk/>
            <pc:sldMk cId="1727098654" sldId="285"/>
            <ac:spMk id="2" creationId="{D2A0BB66-EF20-A043-D1D7-85F71F84699C}"/>
          </ac:spMkLst>
        </pc:spChg>
        <pc:spChg chg="add mod">
          <ac:chgData name="Sai Lu" userId="S::slu20@student.gsu.edu::9eb1e4e6-7ddf-4e1e-aa3f-fac976cb282c" providerId="AD" clId="Web-{35DBB120-5CE6-4EAB-98C7-A770999EBA1E}" dt="2023-01-18T21:30:52.460" v="806"/>
          <ac:spMkLst>
            <pc:docMk/>
            <pc:sldMk cId="1727098654" sldId="285"/>
            <ac:spMk id="4" creationId="{35583C7E-944E-DFBF-A970-612C876AAD72}"/>
          </ac:spMkLst>
        </pc:spChg>
        <pc:spChg chg="del">
          <ac:chgData name="Sai Lu" userId="S::slu20@student.gsu.edu::9eb1e4e6-7ddf-4e1e-aa3f-fac976cb282c" providerId="AD" clId="Web-{35DBB120-5CE6-4EAB-98C7-A770999EBA1E}" dt="2023-01-18T21:30:52.460" v="806"/>
          <ac:spMkLst>
            <pc:docMk/>
            <pc:sldMk cId="1727098654" sldId="285"/>
            <ac:spMk id="14" creationId="{C181F54F-9B22-BCC2-29AD-56985AF9F707}"/>
          </ac:spMkLst>
        </pc:spChg>
      </pc:sldChg>
    </pc:docChg>
  </pc:docChgLst>
  <pc:docChgLst>
    <pc:chgData name="Venkat Sai Nag Bhargav Sabbineni" userId="S::vsabbineni1@student.gsu.edu::db0d012d-8377-40aa-a23a-e049ff809e8a" providerId="AD" clId="Web-{E5786764-1DB8-44A6-9C02-C4C584ADABFB}"/>
    <pc:docChg chg="modSld">
      <pc:chgData name="Venkat Sai Nag Bhargav Sabbineni" userId="S::vsabbineni1@student.gsu.edu::db0d012d-8377-40aa-a23a-e049ff809e8a" providerId="AD" clId="Web-{E5786764-1DB8-44A6-9C02-C4C584ADABFB}" dt="2023-01-18T21:47:04.060" v="125" actId="20577"/>
      <pc:docMkLst>
        <pc:docMk/>
      </pc:docMkLst>
      <pc:sldChg chg="modSp">
        <pc:chgData name="Venkat Sai Nag Bhargav Sabbineni" userId="S::vsabbineni1@student.gsu.edu::db0d012d-8377-40aa-a23a-e049ff809e8a" providerId="AD" clId="Web-{E5786764-1DB8-44A6-9C02-C4C584ADABFB}" dt="2023-01-18T21:47:04.060" v="125" actId="20577"/>
        <pc:sldMkLst>
          <pc:docMk/>
          <pc:sldMk cId="3440811535" sldId="284"/>
        </pc:sldMkLst>
        <pc:spChg chg="mod">
          <ac:chgData name="Venkat Sai Nag Bhargav Sabbineni" userId="S::vsabbineni1@student.gsu.edu::db0d012d-8377-40aa-a23a-e049ff809e8a" providerId="AD" clId="Web-{E5786764-1DB8-44A6-9C02-C4C584ADABFB}" dt="2023-01-18T21:47:04.060" v="125" actId="20577"/>
          <ac:spMkLst>
            <pc:docMk/>
            <pc:sldMk cId="3440811535" sldId="284"/>
            <ac:spMk id="14" creationId="{C181F54F-9B22-BCC2-29AD-56985AF9F707}"/>
          </ac:spMkLst>
        </pc:spChg>
      </pc:sldChg>
    </pc:docChg>
  </pc:docChgLst>
  <pc:docChgLst>
    <pc:chgData name="Venkat Sai Nag Bhargav Sabbineni" userId="S::vsabbineni1@student.gsu.edu::db0d012d-8377-40aa-a23a-e049ff809e8a" providerId="AD" clId="Web-{48E24328-8057-41C8-88CF-6FB392090486}"/>
    <pc:docChg chg="addSld modSld addMainMaster delMainMaster">
      <pc:chgData name="Venkat Sai Nag Bhargav Sabbineni" userId="S::vsabbineni1@student.gsu.edu::db0d012d-8377-40aa-a23a-e049ff809e8a" providerId="AD" clId="Web-{48E24328-8057-41C8-88CF-6FB392090486}" dt="2023-01-17T17:27:40.773" v="436"/>
      <pc:docMkLst>
        <pc:docMk/>
      </pc:docMkLst>
      <pc:sldChg chg="modSp mod modClrScheme chgLayout">
        <pc:chgData name="Venkat Sai Nag Bhargav Sabbineni" userId="S::vsabbineni1@student.gsu.edu::db0d012d-8377-40aa-a23a-e049ff809e8a" providerId="AD" clId="Web-{48E24328-8057-41C8-88CF-6FB392090486}" dt="2023-01-17T17:27:40.773" v="436"/>
        <pc:sldMkLst>
          <pc:docMk/>
          <pc:sldMk cId="2669535444" sldId="256"/>
        </pc:sldMkLst>
        <pc:spChg chg="mod ord">
          <ac:chgData name="Venkat Sai Nag Bhargav Sabbineni" userId="S::vsabbineni1@student.gsu.edu::db0d012d-8377-40aa-a23a-e049ff809e8a" providerId="AD" clId="Web-{48E24328-8057-41C8-88CF-6FB392090486}" dt="2023-01-17T17:27:40.773" v="436"/>
          <ac:spMkLst>
            <pc:docMk/>
            <pc:sldMk cId="2669535444" sldId="256"/>
            <ac:spMk id="2" creationId="{9311F475-F8FA-9F5E-63EF-CD749CE98FA4}"/>
          </ac:spMkLst>
        </pc:spChg>
        <pc:spChg chg="mod ord">
          <ac:chgData name="Venkat Sai Nag Bhargav Sabbineni" userId="S::vsabbineni1@student.gsu.edu::db0d012d-8377-40aa-a23a-e049ff809e8a" providerId="AD" clId="Web-{48E24328-8057-41C8-88CF-6FB392090486}" dt="2023-01-17T17:27:40.773" v="436"/>
          <ac:spMkLst>
            <pc:docMk/>
            <pc:sldMk cId="2669535444" sldId="256"/>
            <ac:spMk id="3" creationId="{9714B3B3-44C9-CC23-1D54-205D130A2392}"/>
          </ac:spMkLst>
        </pc:spChg>
      </pc:sldChg>
      <pc:sldChg chg="modSp mod modClrScheme chgLayout">
        <pc:chgData name="Venkat Sai Nag Bhargav Sabbineni" userId="S::vsabbineni1@student.gsu.edu::db0d012d-8377-40aa-a23a-e049ff809e8a" providerId="AD" clId="Web-{48E24328-8057-41C8-88CF-6FB392090486}" dt="2023-01-17T17:27:40.773" v="436"/>
        <pc:sldMkLst>
          <pc:docMk/>
          <pc:sldMk cId="2380873006" sldId="257"/>
        </pc:sldMkLst>
        <pc:spChg chg="mod ord">
          <ac:chgData name="Venkat Sai Nag Bhargav Sabbineni" userId="S::vsabbineni1@student.gsu.edu::db0d012d-8377-40aa-a23a-e049ff809e8a" providerId="AD" clId="Web-{48E24328-8057-41C8-88CF-6FB392090486}" dt="2023-01-17T17:27:40.773" v="436"/>
          <ac:spMkLst>
            <pc:docMk/>
            <pc:sldMk cId="2380873006" sldId="257"/>
            <ac:spMk id="2" creationId="{D552618E-4C21-65F5-46AB-446EFF38AD94}"/>
          </ac:spMkLst>
        </pc:spChg>
        <pc:spChg chg="mod ord">
          <ac:chgData name="Venkat Sai Nag Bhargav Sabbineni" userId="S::vsabbineni1@student.gsu.edu::db0d012d-8377-40aa-a23a-e049ff809e8a" providerId="AD" clId="Web-{48E24328-8057-41C8-88CF-6FB392090486}" dt="2023-01-17T17:27:40.773" v="436"/>
          <ac:spMkLst>
            <pc:docMk/>
            <pc:sldMk cId="2380873006" sldId="257"/>
            <ac:spMk id="3" creationId="{52F69B38-5728-F91E-15BC-1C76ECD4F0ED}"/>
          </ac:spMkLst>
        </pc:spChg>
      </pc:sldChg>
      <pc:sldChg chg="modSp mod modClrScheme chgLayout">
        <pc:chgData name="Venkat Sai Nag Bhargav Sabbineni" userId="S::vsabbineni1@student.gsu.edu::db0d012d-8377-40aa-a23a-e049ff809e8a" providerId="AD" clId="Web-{48E24328-8057-41C8-88CF-6FB392090486}" dt="2023-01-17T17:27:40.773" v="436"/>
        <pc:sldMkLst>
          <pc:docMk/>
          <pc:sldMk cId="2857819449" sldId="258"/>
        </pc:sldMkLst>
        <pc:spChg chg="mod ord">
          <ac:chgData name="Venkat Sai Nag Bhargav Sabbineni" userId="S::vsabbineni1@student.gsu.edu::db0d012d-8377-40aa-a23a-e049ff809e8a" providerId="AD" clId="Web-{48E24328-8057-41C8-88CF-6FB392090486}" dt="2023-01-17T17:27:40.773" v="436"/>
          <ac:spMkLst>
            <pc:docMk/>
            <pc:sldMk cId="2857819449" sldId="258"/>
            <ac:spMk id="2" creationId="{0561F0C8-275D-C0D2-C1FE-86E646528B92}"/>
          </ac:spMkLst>
        </pc:spChg>
        <pc:spChg chg="mod ord">
          <ac:chgData name="Venkat Sai Nag Bhargav Sabbineni" userId="S::vsabbineni1@student.gsu.edu::db0d012d-8377-40aa-a23a-e049ff809e8a" providerId="AD" clId="Web-{48E24328-8057-41C8-88CF-6FB392090486}" dt="2023-01-17T17:27:40.773" v="436"/>
          <ac:spMkLst>
            <pc:docMk/>
            <pc:sldMk cId="2857819449" sldId="258"/>
            <ac:spMk id="3" creationId="{4DDFD8A5-5EC0-B9C4-7986-033EC797BDC4}"/>
          </ac:spMkLst>
        </pc:spChg>
      </pc:sldChg>
      <pc:sldChg chg="modSp mod modClrScheme chgLayout">
        <pc:chgData name="Venkat Sai Nag Bhargav Sabbineni" userId="S::vsabbineni1@student.gsu.edu::db0d012d-8377-40aa-a23a-e049ff809e8a" providerId="AD" clId="Web-{48E24328-8057-41C8-88CF-6FB392090486}" dt="2023-01-17T17:27:40.773" v="436"/>
        <pc:sldMkLst>
          <pc:docMk/>
          <pc:sldMk cId="179968586" sldId="259"/>
        </pc:sldMkLst>
        <pc:spChg chg="mod ord">
          <ac:chgData name="Venkat Sai Nag Bhargav Sabbineni" userId="S::vsabbineni1@student.gsu.edu::db0d012d-8377-40aa-a23a-e049ff809e8a" providerId="AD" clId="Web-{48E24328-8057-41C8-88CF-6FB392090486}" dt="2023-01-17T17:27:40.773" v="436"/>
          <ac:spMkLst>
            <pc:docMk/>
            <pc:sldMk cId="179968586" sldId="259"/>
            <ac:spMk id="2" creationId="{83EFD12E-5FB7-4EAE-BD24-34AF4724A72B}"/>
          </ac:spMkLst>
        </pc:spChg>
        <pc:spChg chg="mod ord">
          <ac:chgData name="Venkat Sai Nag Bhargav Sabbineni" userId="S::vsabbineni1@student.gsu.edu::db0d012d-8377-40aa-a23a-e049ff809e8a" providerId="AD" clId="Web-{48E24328-8057-41C8-88CF-6FB392090486}" dt="2023-01-17T17:27:40.773" v="436"/>
          <ac:spMkLst>
            <pc:docMk/>
            <pc:sldMk cId="179968586" sldId="259"/>
            <ac:spMk id="3" creationId="{E4B85167-D26E-F3C1-AD8B-8F8FF7F87079}"/>
          </ac:spMkLst>
        </pc:spChg>
      </pc:sldChg>
      <pc:sldChg chg="modSp mod modClrScheme chgLayout">
        <pc:chgData name="Venkat Sai Nag Bhargav Sabbineni" userId="S::vsabbineni1@student.gsu.edu::db0d012d-8377-40aa-a23a-e049ff809e8a" providerId="AD" clId="Web-{48E24328-8057-41C8-88CF-6FB392090486}" dt="2023-01-17T17:27:40.773" v="436"/>
        <pc:sldMkLst>
          <pc:docMk/>
          <pc:sldMk cId="1615709228" sldId="260"/>
        </pc:sldMkLst>
        <pc:spChg chg="mod ord">
          <ac:chgData name="Venkat Sai Nag Bhargav Sabbineni" userId="S::vsabbineni1@student.gsu.edu::db0d012d-8377-40aa-a23a-e049ff809e8a" providerId="AD" clId="Web-{48E24328-8057-41C8-88CF-6FB392090486}" dt="2023-01-17T17:27:40.773" v="436"/>
          <ac:spMkLst>
            <pc:docMk/>
            <pc:sldMk cId="1615709228" sldId="260"/>
            <ac:spMk id="2" creationId="{C28238D8-15A3-5FF2-53E3-EA21B1019D2D}"/>
          </ac:spMkLst>
        </pc:spChg>
        <pc:spChg chg="mod ord">
          <ac:chgData name="Venkat Sai Nag Bhargav Sabbineni" userId="S::vsabbineni1@student.gsu.edu::db0d012d-8377-40aa-a23a-e049ff809e8a" providerId="AD" clId="Web-{48E24328-8057-41C8-88CF-6FB392090486}" dt="2023-01-17T17:27:40.773" v="436"/>
          <ac:spMkLst>
            <pc:docMk/>
            <pc:sldMk cId="1615709228" sldId="260"/>
            <ac:spMk id="3" creationId="{D442FB00-2FE5-29FF-53A8-4F4555FEBC3F}"/>
          </ac:spMkLst>
        </pc:spChg>
      </pc:sldChg>
      <pc:sldChg chg="delSp modSp mod modClrScheme delDesignElem chgLayout">
        <pc:chgData name="Venkat Sai Nag Bhargav Sabbineni" userId="S::vsabbineni1@student.gsu.edu::db0d012d-8377-40aa-a23a-e049ff809e8a" providerId="AD" clId="Web-{48E24328-8057-41C8-88CF-6FB392090486}" dt="2023-01-17T17:27:40.773" v="436"/>
        <pc:sldMkLst>
          <pc:docMk/>
          <pc:sldMk cId="1529797543" sldId="261"/>
        </pc:sldMkLst>
        <pc:spChg chg="mod ord">
          <ac:chgData name="Venkat Sai Nag Bhargav Sabbineni" userId="S::vsabbineni1@student.gsu.edu::db0d012d-8377-40aa-a23a-e049ff809e8a" providerId="AD" clId="Web-{48E24328-8057-41C8-88CF-6FB392090486}" dt="2023-01-17T17:27:40.773" v="436"/>
          <ac:spMkLst>
            <pc:docMk/>
            <pc:sldMk cId="1529797543" sldId="261"/>
            <ac:spMk id="2" creationId="{D1F6F3B5-58D6-E352-9C07-AC5B703D4C69}"/>
          </ac:spMkLst>
        </pc:spChg>
        <pc:spChg chg="del">
          <ac:chgData name="Venkat Sai Nag Bhargav Sabbineni" userId="S::vsabbineni1@student.gsu.edu::db0d012d-8377-40aa-a23a-e049ff809e8a" providerId="AD" clId="Web-{48E24328-8057-41C8-88CF-6FB392090486}" dt="2023-01-17T17:24:37.628" v="418"/>
          <ac:spMkLst>
            <pc:docMk/>
            <pc:sldMk cId="1529797543" sldId="261"/>
            <ac:spMk id="14" creationId="{A4AC5506-6312-4701-8D3C-40187889A947}"/>
          </ac:spMkLst>
        </pc:spChg>
        <pc:graphicFrameChg chg="mod ord">
          <ac:chgData name="Venkat Sai Nag Bhargav Sabbineni" userId="S::vsabbineni1@student.gsu.edu::db0d012d-8377-40aa-a23a-e049ff809e8a" providerId="AD" clId="Web-{48E24328-8057-41C8-88CF-6FB392090486}" dt="2023-01-17T17:27:40.773" v="436"/>
          <ac:graphicFrameMkLst>
            <pc:docMk/>
            <pc:sldMk cId="1529797543" sldId="261"/>
            <ac:graphicFrameMk id="4" creationId="{70EF3E3F-DCD4-4E9F-A057-DB8B41DE88DB}"/>
          </ac:graphicFrameMkLst>
        </pc:graphicFrameChg>
      </pc:sldChg>
      <pc:sldChg chg="modSp mod modClrScheme chgLayout">
        <pc:chgData name="Venkat Sai Nag Bhargav Sabbineni" userId="S::vsabbineni1@student.gsu.edu::db0d012d-8377-40aa-a23a-e049ff809e8a" providerId="AD" clId="Web-{48E24328-8057-41C8-88CF-6FB392090486}" dt="2023-01-17T17:27:40.773" v="436"/>
        <pc:sldMkLst>
          <pc:docMk/>
          <pc:sldMk cId="358924650" sldId="262"/>
        </pc:sldMkLst>
        <pc:spChg chg="mod ord">
          <ac:chgData name="Venkat Sai Nag Bhargav Sabbineni" userId="S::vsabbineni1@student.gsu.edu::db0d012d-8377-40aa-a23a-e049ff809e8a" providerId="AD" clId="Web-{48E24328-8057-41C8-88CF-6FB392090486}" dt="2023-01-17T17:27:40.773" v="436"/>
          <ac:spMkLst>
            <pc:docMk/>
            <pc:sldMk cId="358924650" sldId="262"/>
            <ac:spMk id="2" creationId="{D2A0BB66-EF20-A043-D1D7-85F71F84699C}"/>
          </ac:spMkLst>
        </pc:spChg>
        <pc:spChg chg="mod ord">
          <ac:chgData name="Venkat Sai Nag Bhargav Sabbineni" userId="S::vsabbineni1@student.gsu.edu::db0d012d-8377-40aa-a23a-e049ff809e8a" providerId="AD" clId="Web-{48E24328-8057-41C8-88CF-6FB392090486}" dt="2023-01-17T17:27:40.773" v="436"/>
          <ac:spMkLst>
            <pc:docMk/>
            <pc:sldMk cId="358924650" sldId="262"/>
            <ac:spMk id="3" creationId="{9EF17572-7D99-5DC9-4FC1-3EA721D344A4}"/>
          </ac:spMkLst>
        </pc:spChg>
      </pc:sldChg>
      <pc:sldChg chg="addSp delSp modSp mod setBg modClrScheme delDesignElem chgLayout">
        <pc:chgData name="Venkat Sai Nag Bhargav Sabbineni" userId="S::vsabbineni1@student.gsu.edu::db0d012d-8377-40aa-a23a-e049ff809e8a" providerId="AD" clId="Web-{48E24328-8057-41C8-88CF-6FB392090486}" dt="2023-01-17T17:27:40.773" v="436"/>
        <pc:sldMkLst>
          <pc:docMk/>
          <pc:sldMk cId="2170365264" sldId="263"/>
        </pc:sldMkLst>
        <pc:spChg chg="mod ord">
          <ac:chgData name="Venkat Sai Nag Bhargav Sabbineni" userId="S::vsabbineni1@student.gsu.edu::db0d012d-8377-40aa-a23a-e049ff809e8a" providerId="AD" clId="Web-{48E24328-8057-41C8-88CF-6FB392090486}" dt="2023-01-17T17:27:40.773" v="436"/>
          <ac:spMkLst>
            <pc:docMk/>
            <pc:sldMk cId="2170365264" sldId="263"/>
            <ac:spMk id="2" creationId="{C1945557-7B22-FFCB-AA45-F7D60C3B2A3D}"/>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36" creationId="{FD8F1113-2E3C-46E3-B54F-B7F421EEFD11}"/>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38" creationId="{B54A4D14-513F-4121-92D3-5CCB46896211}"/>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40" creationId="{6C3411F1-AD17-499D-AFEF-2F300F6DF0F3}"/>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42" creationId="{60BF2CBE-B1E9-4C42-89DC-C35E4E651648}"/>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44" creationId="{72C95A87-DCDB-41C4-B774-744B3ECBE8CB}"/>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46" creationId="{BCB97515-32FF-43A6-A51C-B140193ABB66}"/>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48" creationId="{9C6379D3-7045-4B76-9409-6D23D753D054}"/>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50" creationId="{61B1C1DE-4201-4989-BE65-41ADC2472550}"/>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52" creationId="{806398CC-D327-4E06-838C-31119BD56F81}"/>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54" creationId="{70A741CC-E736-448A-A94E-5C8BB9711DCD}"/>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56" creationId="{7C324CDD-B30F-47DD-8627-E2171D5E8399}"/>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58" creationId="{79C8D19E-E3D6-45A6-BCA2-5918A37D7ACC}"/>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60" creationId="{43280283-E04A-43CA-BFA1-F285486A2F00}"/>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62" creationId="{38328CB6-0FC5-4AEA-BC7E-489267CB6F19}"/>
          </ac:spMkLst>
        </pc:spChg>
        <pc:spChg chg="add del">
          <ac:chgData name="Venkat Sai Nag Bhargav Sabbineni" userId="S::vsabbineni1@student.gsu.edu::db0d012d-8377-40aa-a23a-e049ff809e8a" providerId="AD" clId="Web-{48E24328-8057-41C8-88CF-6FB392090486}" dt="2023-01-17T17:26:03.364" v="432"/>
          <ac:spMkLst>
            <pc:docMk/>
            <pc:sldMk cId="2170365264" sldId="263"/>
            <ac:spMk id="64" creationId="{138AF5D2-3A9C-4E8F-B879-36865366A1D5}"/>
          </ac:spMkLst>
        </pc:spChg>
        <pc:grpChg chg="add del">
          <ac:chgData name="Venkat Sai Nag Bhargav Sabbineni" userId="S::vsabbineni1@student.gsu.edu::db0d012d-8377-40aa-a23a-e049ff809e8a" providerId="AD" clId="Web-{48E24328-8057-41C8-88CF-6FB392090486}" dt="2023-01-17T17:26:03.364" v="432"/>
          <ac:grpSpMkLst>
            <pc:docMk/>
            <pc:sldMk cId="2170365264" sldId="263"/>
            <ac:grpSpMk id="10" creationId="{2DAE3342-9DFC-49D4-B09C-25E310769317}"/>
          </ac:grpSpMkLst>
        </pc:grpChg>
        <pc:grpChg chg="add del">
          <ac:chgData name="Venkat Sai Nag Bhargav Sabbineni" userId="S::vsabbineni1@student.gsu.edu::db0d012d-8377-40aa-a23a-e049ff809e8a" providerId="AD" clId="Web-{48E24328-8057-41C8-88CF-6FB392090486}" dt="2023-01-17T17:26:03.364" v="432"/>
          <ac:grpSpMkLst>
            <pc:docMk/>
            <pc:sldMk cId="2170365264" sldId="263"/>
            <ac:grpSpMk id="31" creationId="{B54F73D8-62C2-4127-9D19-01219BBB9942}"/>
          </ac:grpSpMkLst>
        </pc:grpChg>
        <pc:picChg chg="mod ord">
          <ac:chgData name="Venkat Sai Nag Bhargav Sabbineni" userId="S::vsabbineni1@student.gsu.edu::db0d012d-8377-40aa-a23a-e049ff809e8a" providerId="AD" clId="Web-{48E24328-8057-41C8-88CF-6FB392090486}" dt="2023-01-17T17:27:40.773" v="436"/>
          <ac:picMkLst>
            <pc:docMk/>
            <pc:sldMk cId="2170365264" sldId="263"/>
            <ac:picMk id="5" creationId="{78D5B814-D619-4F4D-8B21-88E5E57909DE}"/>
          </ac:picMkLst>
        </pc:picChg>
      </pc:sldChg>
      <pc:sldChg chg="modSp mod modClrScheme chgLayout">
        <pc:chgData name="Venkat Sai Nag Bhargav Sabbineni" userId="S::vsabbineni1@student.gsu.edu::db0d012d-8377-40aa-a23a-e049ff809e8a" providerId="AD" clId="Web-{48E24328-8057-41C8-88CF-6FB392090486}" dt="2023-01-17T17:27:40.773" v="436"/>
        <pc:sldMkLst>
          <pc:docMk/>
          <pc:sldMk cId="3865729403" sldId="264"/>
        </pc:sldMkLst>
        <pc:spChg chg="mod ord">
          <ac:chgData name="Venkat Sai Nag Bhargav Sabbineni" userId="S::vsabbineni1@student.gsu.edu::db0d012d-8377-40aa-a23a-e049ff809e8a" providerId="AD" clId="Web-{48E24328-8057-41C8-88CF-6FB392090486}" dt="2023-01-17T17:27:40.773" v="436"/>
          <ac:spMkLst>
            <pc:docMk/>
            <pc:sldMk cId="3865729403" sldId="264"/>
            <ac:spMk id="2" creationId="{3E2A4069-018B-6517-E97D-60BAEF2441E2}"/>
          </ac:spMkLst>
        </pc:spChg>
        <pc:spChg chg="mod ord">
          <ac:chgData name="Venkat Sai Nag Bhargav Sabbineni" userId="S::vsabbineni1@student.gsu.edu::db0d012d-8377-40aa-a23a-e049ff809e8a" providerId="AD" clId="Web-{48E24328-8057-41C8-88CF-6FB392090486}" dt="2023-01-17T17:27:40.773" v="436"/>
          <ac:spMkLst>
            <pc:docMk/>
            <pc:sldMk cId="3865729403" sldId="264"/>
            <ac:spMk id="3" creationId="{1E892363-5D1B-21B3-B25C-A58EAAC16B8F}"/>
          </ac:spMkLst>
        </pc:spChg>
      </pc:sldChg>
      <pc:sldChg chg="delSp modSp mod modClrScheme delDesignElem chgLayout">
        <pc:chgData name="Venkat Sai Nag Bhargav Sabbineni" userId="S::vsabbineni1@student.gsu.edu::db0d012d-8377-40aa-a23a-e049ff809e8a" providerId="AD" clId="Web-{48E24328-8057-41C8-88CF-6FB392090486}" dt="2023-01-17T17:27:40.773" v="436"/>
        <pc:sldMkLst>
          <pc:docMk/>
          <pc:sldMk cId="235432896" sldId="265"/>
        </pc:sldMkLst>
        <pc:spChg chg="mod ord">
          <ac:chgData name="Venkat Sai Nag Bhargav Sabbineni" userId="S::vsabbineni1@student.gsu.edu::db0d012d-8377-40aa-a23a-e049ff809e8a" providerId="AD" clId="Web-{48E24328-8057-41C8-88CF-6FB392090486}" dt="2023-01-17T17:27:40.773" v="436"/>
          <ac:spMkLst>
            <pc:docMk/>
            <pc:sldMk cId="235432896" sldId="265"/>
            <ac:spMk id="2" creationId="{798525B2-D86C-5781-F1B4-289A1AABF22E}"/>
          </ac:spMkLst>
        </pc:spChg>
        <pc:spChg chg="del">
          <ac:chgData name="Venkat Sai Nag Bhargav Sabbineni" userId="S::vsabbineni1@student.gsu.edu::db0d012d-8377-40aa-a23a-e049ff809e8a" providerId="AD" clId="Web-{48E24328-8057-41C8-88CF-6FB392090486}" dt="2023-01-17T17:24:37.628" v="418"/>
          <ac:spMkLst>
            <pc:docMk/>
            <pc:sldMk cId="235432896" sldId="265"/>
            <ac:spMk id="10" creationId="{D4771268-CB57-404A-9271-370EB28F6090}"/>
          </ac:spMkLst>
        </pc:spChg>
        <pc:picChg chg="mod ord">
          <ac:chgData name="Venkat Sai Nag Bhargav Sabbineni" userId="S::vsabbineni1@student.gsu.edu::db0d012d-8377-40aa-a23a-e049ff809e8a" providerId="AD" clId="Web-{48E24328-8057-41C8-88CF-6FB392090486}" dt="2023-01-17T17:27:40.773" v="436"/>
          <ac:picMkLst>
            <pc:docMk/>
            <pc:sldMk cId="235432896" sldId="265"/>
            <ac:picMk id="5" creationId="{32FBC9A8-B77D-7C44-49C3-8EB76881587F}"/>
          </ac:picMkLst>
        </pc:picChg>
      </pc:sldChg>
      <pc:sldChg chg="modSp mod modClrScheme chgLayout">
        <pc:chgData name="Venkat Sai Nag Bhargav Sabbineni" userId="S::vsabbineni1@student.gsu.edu::db0d012d-8377-40aa-a23a-e049ff809e8a" providerId="AD" clId="Web-{48E24328-8057-41C8-88CF-6FB392090486}" dt="2023-01-17T17:27:40.773" v="436"/>
        <pc:sldMkLst>
          <pc:docMk/>
          <pc:sldMk cId="2670281146" sldId="266"/>
        </pc:sldMkLst>
        <pc:spChg chg="mod ord">
          <ac:chgData name="Venkat Sai Nag Bhargav Sabbineni" userId="S::vsabbineni1@student.gsu.edu::db0d012d-8377-40aa-a23a-e049ff809e8a" providerId="AD" clId="Web-{48E24328-8057-41C8-88CF-6FB392090486}" dt="2023-01-17T17:27:40.773" v="436"/>
          <ac:spMkLst>
            <pc:docMk/>
            <pc:sldMk cId="2670281146" sldId="266"/>
            <ac:spMk id="2" creationId="{CD5D16FC-697D-0238-8B1A-69BA451FBF70}"/>
          </ac:spMkLst>
        </pc:spChg>
        <pc:picChg chg="mod ord">
          <ac:chgData name="Venkat Sai Nag Bhargav Sabbineni" userId="S::vsabbineni1@student.gsu.edu::db0d012d-8377-40aa-a23a-e049ff809e8a" providerId="AD" clId="Web-{48E24328-8057-41C8-88CF-6FB392090486}" dt="2023-01-17T17:27:40.773" v="436"/>
          <ac:picMkLst>
            <pc:docMk/>
            <pc:sldMk cId="2670281146" sldId="266"/>
            <ac:picMk id="5" creationId="{F8546668-0491-A526-41D4-47F72E7D290F}"/>
          </ac:picMkLst>
        </pc:picChg>
      </pc:sldChg>
      <pc:sldChg chg="modSp mod modClrScheme chgLayout">
        <pc:chgData name="Venkat Sai Nag Bhargav Sabbineni" userId="S::vsabbineni1@student.gsu.edu::db0d012d-8377-40aa-a23a-e049ff809e8a" providerId="AD" clId="Web-{48E24328-8057-41C8-88CF-6FB392090486}" dt="2023-01-17T17:27:40.773" v="436"/>
        <pc:sldMkLst>
          <pc:docMk/>
          <pc:sldMk cId="3306137568" sldId="267"/>
        </pc:sldMkLst>
        <pc:spChg chg="mod ord">
          <ac:chgData name="Venkat Sai Nag Bhargav Sabbineni" userId="S::vsabbineni1@student.gsu.edu::db0d012d-8377-40aa-a23a-e049ff809e8a" providerId="AD" clId="Web-{48E24328-8057-41C8-88CF-6FB392090486}" dt="2023-01-17T17:27:40.773" v="436"/>
          <ac:spMkLst>
            <pc:docMk/>
            <pc:sldMk cId="3306137568" sldId="267"/>
            <ac:spMk id="2" creationId="{0FE220FB-FE0F-0841-7FC9-DD37FAD2497C}"/>
          </ac:spMkLst>
        </pc:spChg>
        <pc:spChg chg="mod ord">
          <ac:chgData name="Venkat Sai Nag Bhargav Sabbineni" userId="S::vsabbineni1@student.gsu.edu::db0d012d-8377-40aa-a23a-e049ff809e8a" providerId="AD" clId="Web-{48E24328-8057-41C8-88CF-6FB392090486}" dt="2023-01-17T17:27:40.773" v="436"/>
          <ac:spMkLst>
            <pc:docMk/>
            <pc:sldMk cId="3306137568" sldId="267"/>
            <ac:spMk id="3" creationId="{5A9FB8C0-90ED-2368-04E1-95F55FB2F55D}"/>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3346126454" sldId="268"/>
        </pc:sldMkLst>
        <pc:spChg chg="mod ord">
          <ac:chgData name="Venkat Sai Nag Bhargav Sabbineni" userId="S::vsabbineni1@student.gsu.edu::db0d012d-8377-40aa-a23a-e049ff809e8a" providerId="AD" clId="Web-{48E24328-8057-41C8-88CF-6FB392090486}" dt="2023-01-17T17:27:40.773" v="436"/>
          <ac:spMkLst>
            <pc:docMk/>
            <pc:sldMk cId="3346126454" sldId="268"/>
            <ac:spMk id="2" creationId="{482C57AE-1F35-D7E5-6FEF-7AE8E038EA99}"/>
          </ac:spMkLst>
        </pc:spChg>
        <pc:spChg chg="mod ord">
          <ac:chgData name="Venkat Sai Nag Bhargav Sabbineni" userId="S::vsabbineni1@student.gsu.edu::db0d012d-8377-40aa-a23a-e049ff809e8a" providerId="AD" clId="Web-{48E24328-8057-41C8-88CF-6FB392090486}" dt="2023-01-17T17:27:40.773" v="436"/>
          <ac:spMkLst>
            <pc:docMk/>
            <pc:sldMk cId="3346126454" sldId="268"/>
            <ac:spMk id="3" creationId="{864B85FD-2746-B9F3-0132-8F2DE92A0503}"/>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3726596372" sldId="269"/>
        </pc:sldMkLst>
        <pc:spChg chg="mod ord">
          <ac:chgData name="Venkat Sai Nag Bhargav Sabbineni" userId="S::vsabbineni1@student.gsu.edu::db0d012d-8377-40aa-a23a-e049ff809e8a" providerId="AD" clId="Web-{48E24328-8057-41C8-88CF-6FB392090486}" dt="2023-01-17T17:27:40.773" v="436"/>
          <ac:spMkLst>
            <pc:docMk/>
            <pc:sldMk cId="3726596372" sldId="269"/>
            <ac:spMk id="2" creationId="{6BAA8B28-426B-89E3-B2F3-84E240EC5ED9}"/>
          </ac:spMkLst>
        </pc:spChg>
        <pc:spChg chg="mod ord">
          <ac:chgData name="Venkat Sai Nag Bhargav Sabbineni" userId="S::vsabbineni1@student.gsu.edu::db0d012d-8377-40aa-a23a-e049ff809e8a" providerId="AD" clId="Web-{48E24328-8057-41C8-88CF-6FB392090486}" dt="2023-01-17T17:27:40.773" v="436"/>
          <ac:spMkLst>
            <pc:docMk/>
            <pc:sldMk cId="3726596372" sldId="269"/>
            <ac:spMk id="3" creationId="{106AF0BA-70CB-4F8A-E240-6719A4A93022}"/>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2860970251" sldId="270"/>
        </pc:sldMkLst>
        <pc:spChg chg="mod ord">
          <ac:chgData name="Venkat Sai Nag Bhargav Sabbineni" userId="S::vsabbineni1@student.gsu.edu::db0d012d-8377-40aa-a23a-e049ff809e8a" providerId="AD" clId="Web-{48E24328-8057-41C8-88CF-6FB392090486}" dt="2023-01-17T17:27:40.773" v="436"/>
          <ac:spMkLst>
            <pc:docMk/>
            <pc:sldMk cId="2860970251" sldId="270"/>
            <ac:spMk id="2" creationId="{D6A26791-5F96-6663-7AF8-2E113B00F7A7}"/>
          </ac:spMkLst>
        </pc:spChg>
        <pc:spChg chg="mod ord">
          <ac:chgData name="Venkat Sai Nag Bhargav Sabbineni" userId="S::vsabbineni1@student.gsu.edu::db0d012d-8377-40aa-a23a-e049ff809e8a" providerId="AD" clId="Web-{48E24328-8057-41C8-88CF-6FB392090486}" dt="2023-01-17T17:27:40.773" v="436"/>
          <ac:spMkLst>
            <pc:docMk/>
            <pc:sldMk cId="2860970251" sldId="270"/>
            <ac:spMk id="3" creationId="{F4BD5884-C731-992B-EE8D-47329C2131C2}"/>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247857066" sldId="271"/>
        </pc:sldMkLst>
        <pc:spChg chg="mod ord">
          <ac:chgData name="Venkat Sai Nag Bhargav Sabbineni" userId="S::vsabbineni1@student.gsu.edu::db0d012d-8377-40aa-a23a-e049ff809e8a" providerId="AD" clId="Web-{48E24328-8057-41C8-88CF-6FB392090486}" dt="2023-01-17T17:27:40.773" v="436"/>
          <ac:spMkLst>
            <pc:docMk/>
            <pc:sldMk cId="1247857066" sldId="271"/>
            <ac:spMk id="2" creationId="{5044858F-3208-C903-B8BA-CBC82702D593}"/>
          </ac:spMkLst>
        </pc:spChg>
        <pc:spChg chg="mod ord">
          <ac:chgData name="Venkat Sai Nag Bhargav Sabbineni" userId="S::vsabbineni1@student.gsu.edu::db0d012d-8377-40aa-a23a-e049ff809e8a" providerId="AD" clId="Web-{48E24328-8057-41C8-88CF-6FB392090486}" dt="2023-01-17T17:27:40.773" v="436"/>
          <ac:spMkLst>
            <pc:docMk/>
            <pc:sldMk cId="1247857066" sldId="271"/>
            <ac:spMk id="3" creationId="{8CA5843E-52BC-8765-BD1B-64FCF1D55A52}"/>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893017031" sldId="272"/>
        </pc:sldMkLst>
        <pc:spChg chg="mod ord">
          <ac:chgData name="Venkat Sai Nag Bhargav Sabbineni" userId="S::vsabbineni1@student.gsu.edu::db0d012d-8377-40aa-a23a-e049ff809e8a" providerId="AD" clId="Web-{48E24328-8057-41C8-88CF-6FB392090486}" dt="2023-01-17T17:27:40.773" v="436"/>
          <ac:spMkLst>
            <pc:docMk/>
            <pc:sldMk cId="893017031" sldId="272"/>
            <ac:spMk id="2" creationId="{AD1E8498-F096-4ACE-50F5-DE3C56CE4D4F}"/>
          </ac:spMkLst>
        </pc:spChg>
        <pc:spChg chg="mod ord">
          <ac:chgData name="Venkat Sai Nag Bhargav Sabbineni" userId="S::vsabbineni1@student.gsu.edu::db0d012d-8377-40aa-a23a-e049ff809e8a" providerId="AD" clId="Web-{48E24328-8057-41C8-88CF-6FB392090486}" dt="2023-01-17T17:27:40.773" v="436"/>
          <ac:spMkLst>
            <pc:docMk/>
            <pc:sldMk cId="893017031" sldId="272"/>
            <ac:spMk id="3" creationId="{C15EA71B-EF6C-7B88-D682-1BAF21B62D07}"/>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2153798510" sldId="273"/>
        </pc:sldMkLst>
        <pc:spChg chg="mod ord">
          <ac:chgData name="Venkat Sai Nag Bhargav Sabbineni" userId="S::vsabbineni1@student.gsu.edu::db0d012d-8377-40aa-a23a-e049ff809e8a" providerId="AD" clId="Web-{48E24328-8057-41C8-88CF-6FB392090486}" dt="2023-01-17T17:27:40.773" v="436"/>
          <ac:spMkLst>
            <pc:docMk/>
            <pc:sldMk cId="2153798510" sldId="273"/>
            <ac:spMk id="2" creationId="{EC717124-A3DB-5034-923F-1E05CC1C7D9C}"/>
          </ac:spMkLst>
        </pc:spChg>
        <pc:spChg chg="mod ord">
          <ac:chgData name="Venkat Sai Nag Bhargav Sabbineni" userId="S::vsabbineni1@student.gsu.edu::db0d012d-8377-40aa-a23a-e049ff809e8a" providerId="AD" clId="Web-{48E24328-8057-41C8-88CF-6FB392090486}" dt="2023-01-17T17:27:40.773" v="436"/>
          <ac:spMkLst>
            <pc:docMk/>
            <pc:sldMk cId="2153798510" sldId="273"/>
            <ac:spMk id="3" creationId="{94CA3B8B-3CCC-0E04-9E66-F9DA68C9F035}"/>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2992774929" sldId="274"/>
        </pc:sldMkLst>
        <pc:spChg chg="mod ord">
          <ac:chgData name="Venkat Sai Nag Bhargav Sabbineni" userId="S::vsabbineni1@student.gsu.edu::db0d012d-8377-40aa-a23a-e049ff809e8a" providerId="AD" clId="Web-{48E24328-8057-41C8-88CF-6FB392090486}" dt="2023-01-17T17:27:40.773" v="436"/>
          <ac:spMkLst>
            <pc:docMk/>
            <pc:sldMk cId="2992774929" sldId="274"/>
            <ac:spMk id="2" creationId="{62F01AE2-ECFF-0BCC-94BC-3B5C89DBCA69}"/>
          </ac:spMkLst>
        </pc:spChg>
        <pc:spChg chg="mod ord">
          <ac:chgData name="Venkat Sai Nag Bhargav Sabbineni" userId="S::vsabbineni1@student.gsu.edu::db0d012d-8377-40aa-a23a-e049ff809e8a" providerId="AD" clId="Web-{48E24328-8057-41C8-88CF-6FB392090486}" dt="2023-01-17T17:27:40.773" v="436"/>
          <ac:spMkLst>
            <pc:docMk/>
            <pc:sldMk cId="2992774929" sldId="274"/>
            <ac:spMk id="3" creationId="{EF5C07C1-F75C-5B99-BFCF-2FDD0FF03035}"/>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309180870" sldId="275"/>
        </pc:sldMkLst>
        <pc:spChg chg="mod ord">
          <ac:chgData name="Venkat Sai Nag Bhargav Sabbineni" userId="S::vsabbineni1@student.gsu.edu::db0d012d-8377-40aa-a23a-e049ff809e8a" providerId="AD" clId="Web-{48E24328-8057-41C8-88CF-6FB392090486}" dt="2023-01-17T17:27:40.773" v="436"/>
          <ac:spMkLst>
            <pc:docMk/>
            <pc:sldMk cId="1309180870" sldId="275"/>
            <ac:spMk id="2" creationId="{EB753AD1-DEF4-F569-5DAE-3081371AE563}"/>
          </ac:spMkLst>
        </pc:spChg>
        <pc:spChg chg="mod ord">
          <ac:chgData name="Venkat Sai Nag Bhargav Sabbineni" userId="S::vsabbineni1@student.gsu.edu::db0d012d-8377-40aa-a23a-e049ff809e8a" providerId="AD" clId="Web-{48E24328-8057-41C8-88CF-6FB392090486}" dt="2023-01-17T17:27:40.773" v="436"/>
          <ac:spMkLst>
            <pc:docMk/>
            <pc:sldMk cId="1309180870" sldId="275"/>
            <ac:spMk id="3" creationId="{700CA894-6C25-D808-A188-83F24BE39F98}"/>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100134743" sldId="276"/>
        </pc:sldMkLst>
        <pc:spChg chg="mod ord">
          <ac:chgData name="Venkat Sai Nag Bhargav Sabbineni" userId="S::vsabbineni1@student.gsu.edu::db0d012d-8377-40aa-a23a-e049ff809e8a" providerId="AD" clId="Web-{48E24328-8057-41C8-88CF-6FB392090486}" dt="2023-01-17T17:27:40.773" v="436"/>
          <ac:spMkLst>
            <pc:docMk/>
            <pc:sldMk cId="1100134743" sldId="276"/>
            <ac:spMk id="2" creationId="{4DA3B8AC-686D-1894-C4E2-EBB4042BD882}"/>
          </ac:spMkLst>
        </pc:spChg>
        <pc:spChg chg="mod ord">
          <ac:chgData name="Venkat Sai Nag Bhargav Sabbineni" userId="S::vsabbineni1@student.gsu.edu::db0d012d-8377-40aa-a23a-e049ff809e8a" providerId="AD" clId="Web-{48E24328-8057-41C8-88CF-6FB392090486}" dt="2023-01-17T17:27:40.773" v="436"/>
          <ac:spMkLst>
            <pc:docMk/>
            <pc:sldMk cId="1100134743" sldId="276"/>
            <ac:spMk id="3" creationId="{8CFFC56A-B24C-2FBA-ADFF-6A3D833FB3C4}"/>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384224065" sldId="277"/>
        </pc:sldMkLst>
        <pc:spChg chg="mod ord">
          <ac:chgData name="Venkat Sai Nag Bhargav Sabbineni" userId="S::vsabbineni1@student.gsu.edu::db0d012d-8377-40aa-a23a-e049ff809e8a" providerId="AD" clId="Web-{48E24328-8057-41C8-88CF-6FB392090486}" dt="2023-01-17T17:27:40.773" v="436"/>
          <ac:spMkLst>
            <pc:docMk/>
            <pc:sldMk cId="384224065" sldId="277"/>
            <ac:spMk id="2" creationId="{73233690-C7FF-F2C2-FCB7-0DA055356EED}"/>
          </ac:spMkLst>
        </pc:spChg>
        <pc:spChg chg="mod ord">
          <ac:chgData name="Venkat Sai Nag Bhargav Sabbineni" userId="S::vsabbineni1@student.gsu.edu::db0d012d-8377-40aa-a23a-e049ff809e8a" providerId="AD" clId="Web-{48E24328-8057-41C8-88CF-6FB392090486}" dt="2023-01-17T17:27:40.773" v="436"/>
          <ac:spMkLst>
            <pc:docMk/>
            <pc:sldMk cId="384224065" sldId="277"/>
            <ac:spMk id="3" creationId="{616B4C81-E000-E0AF-C860-9D3DE39FD5A2}"/>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057054268" sldId="278"/>
        </pc:sldMkLst>
        <pc:spChg chg="mod ord">
          <ac:chgData name="Venkat Sai Nag Bhargav Sabbineni" userId="S::vsabbineni1@student.gsu.edu::db0d012d-8377-40aa-a23a-e049ff809e8a" providerId="AD" clId="Web-{48E24328-8057-41C8-88CF-6FB392090486}" dt="2023-01-17T17:27:40.773" v="436"/>
          <ac:spMkLst>
            <pc:docMk/>
            <pc:sldMk cId="1057054268" sldId="278"/>
            <ac:spMk id="2" creationId="{B0E6CA20-1323-F8FE-DE83-ABDC47CCFADC}"/>
          </ac:spMkLst>
        </pc:spChg>
        <pc:spChg chg="mod ord">
          <ac:chgData name="Venkat Sai Nag Bhargav Sabbineni" userId="S::vsabbineni1@student.gsu.edu::db0d012d-8377-40aa-a23a-e049ff809e8a" providerId="AD" clId="Web-{48E24328-8057-41C8-88CF-6FB392090486}" dt="2023-01-17T17:27:40.773" v="436"/>
          <ac:spMkLst>
            <pc:docMk/>
            <pc:sldMk cId="1057054268" sldId="278"/>
            <ac:spMk id="3" creationId="{4FAA0FDD-F600-9B52-3571-BBB37C4F7CC6}"/>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653784094" sldId="279"/>
        </pc:sldMkLst>
        <pc:spChg chg="mod ord">
          <ac:chgData name="Venkat Sai Nag Bhargav Sabbineni" userId="S::vsabbineni1@student.gsu.edu::db0d012d-8377-40aa-a23a-e049ff809e8a" providerId="AD" clId="Web-{48E24328-8057-41C8-88CF-6FB392090486}" dt="2023-01-17T17:27:40.773" v="436"/>
          <ac:spMkLst>
            <pc:docMk/>
            <pc:sldMk cId="1653784094" sldId="279"/>
            <ac:spMk id="2" creationId="{3A560C01-2D21-78D1-9585-7C423CAD0597}"/>
          </ac:spMkLst>
        </pc:spChg>
        <pc:spChg chg="mod ord">
          <ac:chgData name="Venkat Sai Nag Bhargav Sabbineni" userId="S::vsabbineni1@student.gsu.edu::db0d012d-8377-40aa-a23a-e049ff809e8a" providerId="AD" clId="Web-{48E24328-8057-41C8-88CF-6FB392090486}" dt="2023-01-17T17:27:40.773" v="436"/>
          <ac:spMkLst>
            <pc:docMk/>
            <pc:sldMk cId="1653784094" sldId="279"/>
            <ac:spMk id="3" creationId="{13705080-E3C0-964D-DBA7-617205D6C0E9}"/>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3949245921" sldId="280"/>
        </pc:sldMkLst>
        <pc:spChg chg="mod ord">
          <ac:chgData name="Venkat Sai Nag Bhargav Sabbineni" userId="S::vsabbineni1@student.gsu.edu::db0d012d-8377-40aa-a23a-e049ff809e8a" providerId="AD" clId="Web-{48E24328-8057-41C8-88CF-6FB392090486}" dt="2023-01-17T17:27:40.773" v="436"/>
          <ac:spMkLst>
            <pc:docMk/>
            <pc:sldMk cId="3949245921" sldId="280"/>
            <ac:spMk id="2" creationId="{7E29D5C6-7D9C-386A-EBE2-97EBDB4ED6E5}"/>
          </ac:spMkLst>
        </pc:spChg>
        <pc:spChg chg="mod ord">
          <ac:chgData name="Venkat Sai Nag Bhargav Sabbineni" userId="S::vsabbineni1@student.gsu.edu::db0d012d-8377-40aa-a23a-e049ff809e8a" providerId="AD" clId="Web-{48E24328-8057-41C8-88CF-6FB392090486}" dt="2023-01-17T17:27:40.773" v="436"/>
          <ac:spMkLst>
            <pc:docMk/>
            <pc:sldMk cId="3949245921" sldId="280"/>
            <ac:spMk id="3" creationId="{CF785E53-7571-30BF-5EFC-B54F4293BF5B}"/>
          </ac:spMkLst>
        </pc:spChg>
      </pc:sldChg>
      <pc:sldChg chg="modSp new mod modClrScheme chgLayout">
        <pc:chgData name="Venkat Sai Nag Bhargav Sabbineni" userId="S::vsabbineni1@student.gsu.edu::db0d012d-8377-40aa-a23a-e049ff809e8a" providerId="AD" clId="Web-{48E24328-8057-41C8-88CF-6FB392090486}" dt="2023-01-17T17:27:40.773" v="436"/>
        <pc:sldMkLst>
          <pc:docMk/>
          <pc:sldMk cId="1235184474" sldId="281"/>
        </pc:sldMkLst>
        <pc:spChg chg="mod ord">
          <ac:chgData name="Venkat Sai Nag Bhargav Sabbineni" userId="S::vsabbineni1@student.gsu.edu::db0d012d-8377-40aa-a23a-e049ff809e8a" providerId="AD" clId="Web-{48E24328-8057-41C8-88CF-6FB392090486}" dt="2023-01-17T17:27:40.773" v="436"/>
          <ac:spMkLst>
            <pc:docMk/>
            <pc:sldMk cId="1235184474" sldId="281"/>
            <ac:spMk id="2" creationId="{C4DC8F3A-2F60-D513-40FB-D80E0ABABF3E}"/>
          </ac:spMkLst>
        </pc:spChg>
        <pc:spChg chg="mod ord">
          <ac:chgData name="Venkat Sai Nag Bhargav Sabbineni" userId="S::vsabbineni1@student.gsu.edu::db0d012d-8377-40aa-a23a-e049ff809e8a" providerId="AD" clId="Web-{48E24328-8057-41C8-88CF-6FB392090486}" dt="2023-01-17T17:27:40.773" v="436"/>
          <ac:spMkLst>
            <pc:docMk/>
            <pc:sldMk cId="1235184474" sldId="281"/>
            <ac:spMk id="3" creationId="{5867FB21-EC3A-4DC0-EDD8-7AE6C28C0551}"/>
          </ac:spMkLst>
        </pc:spChg>
      </pc:sldChg>
      <pc:sldMasterChg chg="del delSldLayout">
        <pc:chgData name="Venkat Sai Nag Bhargav Sabbineni" userId="S::vsabbineni1@student.gsu.edu::db0d012d-8377-40aa-a23a-e049ff809e8a" providerId="AD" clId="Web-{48E24328-8057-41C8-88CF-6FB392090486}" dt="2023-01-17T17:24:37.628" v="418"/>
        <pc:sldMasterMkLst>
          <pc:docMk/>
          <pc:sldMasterMk cId="3106717834" sldId="2147483648"/>
        </pc:sldMasterMkLst>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1593633763" sldId="2147483649"/>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221908729" sldId="2147483650"/>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1252437640" sldId="2147483651"/>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2974770540" sldId="2147483652"/>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3114595020" sldId="2147483653"/>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3215563984" sldId="2147483654"/>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2360975913" sldId="2147483655"/>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1155672512" sldId="2147483656"/>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2293342830" sldId="2147483657"/>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1819643452" sldId="2147483658"/>
          </pc:sldLayoutMkLst>
        </pc:sldLayoutChg>
        <pc:sldLayoutChg chg="del">
          <pc:chgData name="Venkat Sai Nag Bhargav Sabbineni" userId="S::vsabbineni1@student.gsu.edu::db0d012d-8377-40aa-a23a-e049ff809e8a" providerId="AD" clId="Web-{48E24328-8057-41C8-88CF-6FB392090486}" dt="2023-01-17T17:24:37.628" v="418"/>
          <pc:sldLayoutMkLst>
            <pc:docMk/>
            <pc:sldMasterMk cId="3106717834" sldId="2147483648"/>
            <pc:sldLayoutMk cId="1997919051" sldId="2147483659"/>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6:03.364" v="432"/>
        <pc:sldMasterMkLst>
          <pc:docMk/>
          <pc:sldMasterMk cId="4285714349" sldId="2147483660"/>
        </pc:sldMasterMkLst>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4274201522" sldId="2147483661"/>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2272062507" sldId="2147483662"/>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2145994562" sldId="2147483663"/>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3608045756" sldId="2147483664"/>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3245451406" sldId="2147483665"/>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3141627210" sldId="2147483666"/>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2593478284" sldId="2147483667"/>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729011378" sldId="2147483668"/>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3684202249" sldId="2147483669"/>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2486479191" sldId="2147483670"/>
          </pc:sldLayoutMkLst>
        </pc:sldLayoutChg>
        <pc:sldLayoutChg chg="add del mod replId">
          <pc:chgData name="Venkat Sai Nag Bhargav Sabbineni" userId="S::vsabbineni1@student.gsu.edu::db0d012d-8377-40aa-a23a-e049ff809e8a" providerId="AD" clId="Web-{48E24328-8057-41C8-88CF-6FB392090486}" dt="2023-01-17T17:26:03.364" v="432"/>
          <pc:sldLayoutMkLst>
            <pc:docMk/>
            <pc:sldMasterMk cId="4285714349" sldId="2147483660"/>
            <pc:sldLayoutMk cId="1398119996" sldId="2147483671"/>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7:34.335" v="435"/>
        <pc:sldMasterMkLst>
          <pc:docMk/>
          <pc:sldMasterMk cId="2871663848" sldId="2147483672"/>
        </pc:sldMasterMkLst>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2777064246" sldId="2147483673"/>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2461466064" sldId="2147483674"/>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2968968674" sldId="2147483675"/>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740580122" sldId="2147483676"/>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2816114876" sldId="2147483677"/>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79131983" sldId="2147483678"/>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2957256398" sldId="2147483679"/>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285594573" sldId="2147483680"/>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44974293" sldId="2147483681"/>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554576456" sldId="2147483682"/>
          </pc:sldLayoutMkLst>
        </pc:sldLayoutChg>
        <pc:sldLayoutChg chg="add del mod replId">
          <pc:chgData name="Venkat Sai Nag Bhargav Sabbineni" userId="S::vsabbineni1@student.gsu.edu::db0d012d-8377-40aa-a23a-e049ff809e8a" providerId="AD" clId="Web-{48E24328-8057-41C8-88CF-6FB392090486}" dt="2023-01-17T17:27:34.335" v="435"/>
          <pc:sldLayoutMkLst>
            <pc:docMk/>
            <pc:sldMasterMk cId="2871663848" sldId="2147483672"/>
            <pc:sldLayoutMk cId="1531288486" sldId="2147483683"/>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5:52.880" v="431"/>
        <pc:sldMasterMkLst>
          <pc:docMk/>
          <pc:sldMasterMk cId="3642169492" sldId="2147483672"/>
        </pc:sldMasterMkLst>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3810594056" sldId="2147483673"/>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262453424" sldId="2147483674"/>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1024387716" sldId="2147483675"/>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409769530" sldId="2147483676"/>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764142253" sldId="2147483677"/>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4099821911" sldId="2147483678"/>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2271334082" sldId="2147483679"/>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4262310949" sldId="2147483680"/>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3915647659" sldId="2147483681"/>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3780623703" sldId="2147483682"/>
          </pc:sldLayoutMkLst>
        </pc:sldLayoutChg>
        <pc:sldLayoutChg chg="add del mod replId">
          <pc:chgData name="Venkat Sai Nag Bhargav Sabbineni" userId="S::vsabbineni1@student.gsu.edu::db0d012d-8377-40aa-a23a-e049ff809e8a" providerId="AD" clId="Web-{48E24328-8057-41C8-88CF-6FB392090486}" dt="2023-01-17T17:25:52.880" v="431"/>
          <pc:sldLayoutMkLst>
            <pc:docMk/>
            <pc:sldMasterMk cId="3642169492" sldId="2147483672"/>
            <pc:sldLayoutMk cId="2278928975" sldId="2147483683"/>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7:40.773" v="436"/>
        <pc:sldMasterMkLst>
          <pc:docMk/>
          <pc:sldMasterMk cId="1148963920" sldId="2147483684"/>
        </pc:sldMasterMkLst>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1287559557" sldId="2147483685"/>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3997688982" sldId="2147483686"/>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335090073" sldId="2147483687"/>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2136541687" sldId="2147483688"/>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1821063713" sldId="2147483689"/>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1027883179" sldId="2147483690"/>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2693849625" sldId="2147483691"/>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1691504987" sldId="2147483692"/>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2871701709" sldId="2147483693"/>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1801990592" sldId="2147483694"/>
          </pc:sldLayoutMkLst>
        </pc:sldLayoutChg>
        <pc:sldLayoutChg chg="add del mod replId">
          <pc:chgData name="Venkat Sai Nag Bhargav Sabbineni" userId="S::vsabbineni1@student.gsu.edu::db0d012d-8377-40aa-a23a-e049ff809e8a" providerId="AD" clId="Web-{48E24328-8057-41C8-88CF-6FB392090486}" dt="2023-01-17T17:27:40.773" v="436"/>
          <pc:sldLayoutMkLst>
            <pc:docMk/>
            <pc:sldMasterMk cId="1148963920" sldId="2147483684"/>
            <pc:sldLayoutMk cId="813166304" sldId="2147483695"/>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5:39.535" v="428"/>
        <pc:sldMasterMkLst>
          <pc:docMk/>
          <pc:sldMasterMk cId="3302089114" sldId="2147483684"/>
        </pc:sldMasterMkLst>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2663484574" sldId="2147483685"/>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2165364925" sldId="2147483686"/>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976925850" sldId="2147483687"/>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3980505667" sldId="2147483688"/>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955219670" sldId="2147483689"/>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860783106" sldId="2147483690"/>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098838866" sldId="2147483691"/>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3630722978" sldId="2147483692"/>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535073006" sldId="2147483693"/>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513511057" sldId="2147483694"/>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2728196143" sldId="2147483695"/>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251862312" sldId="2147483696"/>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1789242141" sldId="2147483697"/>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819597640" sldId="2147483698"/>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4011200154" sldId="2147483699"/>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430430670" sldId="2147483700"/>
          </pc:sldLayoutMkLst>
        </pc:sldLayoutChg>
        <pc:sldLayoutChg chg="add del mod replId">
          <pc:chgData name="Venkat Sai Nag Bhargav Sabbineni" userId="S::vsabbineni1@student.gsu.edu::db0d012d-8377-40aa-a23a-e049ff809e8a" providerId="AD" clId="Web-{48E24328-8057-41C8-88CF-6FB392090486}" dt="2023-01-17T17:25:39.535" v="428"/>
          <pc:sldLayoutMkLst>
            <pc:docMk/>
            <pc:sldMasterMk cId="3302089114" sldId="2147483684"/>
            <pc:sldLayoutMk cId="2421827666" sldId="2147483701"/>
          </pc:sldLayoutMkLst>
        </pc:sldLayoutChg>
      </pc:sldMasterChg>
      <pc:sldMasterChg chg="add del addSldLayout delSldLayout modSldLayout">
        <pc:chgData name="Venkat Sai Nag Bhargav Sabbineni" userId="S::vsabbineni1@student.gsu.edu::db0d012d-8377-40aa-a23a-e049ff809e8a" providerId="AD" clId="Web-{48E24328-8057-41C8-88CF-6FB392090486}" dt="2023-01-17T17:26:52.506" v="434"/>
        <pc:sldMasterMkLst>
          <pc:docMk/>
          <pc:sldMasterMk cId="3660502787" sldId="2147483684"/>
        </pc:sldMasterMkLst>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06119254" sldId="2147483685"/>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99459590" sldId="2147483686"/>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968380389" sldId="2147483687"/>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628937425" sldId="2147483688"/>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298149522" sldId="2147483689"/>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718108925" sldId="2147483690"/>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3633431944" sldId="2147483691"/>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1794730453" sldId="2147483692"/>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3738523323" sldId="2147483693"/>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803815805" sldId="2147483694"/>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933194452" sldId="2147483695"/>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3791293062" sldId="2147483696"/>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3708629098" sldId="2147483697"/>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3063466486" sldId="2147483698"/>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2411654249" sldId="2147483699"/>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594921665" sldId="2147483700"/>
          </pc:sldLayoutMkLst>
        </pc:sldLayoutChg>
        <pc:sldLayoutChg chg="add del mod replId">
          <pc:chgData name="Venkat Sai Nag Bhargav Sabbineni" userId="S::vsabbineni1@student.gsu.edu::db0d012d-8377-40aa-a23a-e049ff809e8a" providerId="AD" clId="Web-{48E24328-8057-41C8-88CF-6FB392090486}" dt="2023-01-17T17:26:52.506" v="434"/>
          <pc:sldLayoutMkLst>
            <pc:docMk/>
            <pc:sldMasterMk cId="3660502787" sldId="2147483684"/>
            <pc:sldLayoutMk cId="772344279" sldId="2147483701"/>
          </pc:sldLayoutMkLst>
        </pc:sldLayoutChg>
      </pc:sldMasterChg>
      <pc:sldMasterChg chg="add addSldLayout modSldLayout">
        <pc:chgData name="Venkat Sai Nag Bhargav Sabbineni" userId="S::vsabbineni1@student.gsu.edu::db0d012d-8377-40aa-a23a-e049ff809e8a" providerId="AD" clId="Web-{48E24328-8057-41C8-88CF-6FB392090486}" dt="2023-01-17T17:27:40.773" v="436"/>
        <pc:sldMasterMkLst>
          <pc:docMk/>
          <pc:sldMasterMk cId="1763469657" sldId="2147483696"/>
        </pc:sldMasterMkLst>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2360003702" sldId="2147483697"/>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495389702" sldId="2147483698"/>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986581068" sldId="2147483699"/>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852614750" sldId="2147483700"/>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728829268" sldId="2147483701"/>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374268637" sldId="2147483702"/>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2040631018" sldId="2147483703"/>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3642760741" sldId="2147483704"/>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2187721055" sldId="2147483705"/>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435965473" sldId="2147483706"/>
          </pc:sldLayoutMkLst>
        </pc:sldLayoutChg>
        <pc:sldLayoutChg chg="add mod replId">
          <pc:chgData name="Venkat Sai Nag Bhargav Sabbineni" userId="S::vsabbineni1@student.gsu.edu::db0d012d-8377-40aa-a23a-e049ff809e8a" providerId="AD" clId="Web-{48E24328-8057-41C8-88CF-6FB392090486}" dt="2023-01-17T17:27:40.773" v="436"/>
          <pc:sldLayoutMkLst>
            <pc:docMk/>
            <pc:sldMasterMk cId="1763469657" sldId="2147483696"/>
            <pc:sldLayoutMk cId="1141966959" sldId="2147483707"/>
          </pc:sldLayoutMkLst>
        </pc:sldLayoutChg>
      </pc:sldMasterChg>
    </pc:docChg>
  </pc:docChgLst>
  <pc:docChgLst>
    <pc:chgData name="Kaustuv Dutta" userId="S::kdutta2@student.gsu.edu::8c92e5c4-af1b-4c00-8d94-5fe2fa02784e" providerId="AD" clId="Web-{37C7ABCA-CD3F-4810-87DC-4728D3815249}"/>
    <pc:docChg chg="modSld">
      <pc:chgData name="Kaustuv Dutta" userId="S::kdutta2@student.gsu.edu::8c92e5c4-af1b-4c00-8d94-5fe2fa02784e" providerId="AD" clId="Web-{37C7ABCA-CD3F-4810-87DC-4728D3815249}" dt="2023-01-18T16:57:03.162" v="6" actId="20577"/>
      <pc:docMkLst>
        <pc:docMk/>
      </pc:docMkLst>
      <pc:sldChg chg="modSp">
        <pc:chgData name="Kaustuv Dutta" userId="S::kdutta2@student.gsu.edu::8c92e5c4-af1b-4c00-8d94-5fe2fa02784e" providerId="AD" clId="Web-{37C7ABCA-CD3F-4810-87DC-4728D3815249}" dt="2023-01-18T16:57:03.162" v="6" actId="20577"/>
        <pc:sldMkLst>
          <pc:docMk/>
          <pc:sldMk cId="2669535444" sldId="256"/>
        </pc:sldMkLst>
        <pc:spChg chg="mod">
          <ac:chgData name="Kaustuv Dutta" userId="S::kdutta2@student.gsu.edu::8c92e5c4-af1b-4c00-8d94-5fe2fa02784e" providerId="AD" clId="Web-{37C7ABCA-CD3F-4810-87DC-4728D3815249}" dt="2023-01-18T16:57:03.162" v="6" actId="20577"/>
          <ac:spMkLst>
            <pc:docMk/>
            <pc:sldMk cId="2669535444" sldId="256"/>
            <ac:spMk id="3" creationId="{9714B3B3-44C9-CC23-1D54-205D130A2392}"/>
          </ac:spMkLst>
        </pc:spChg>
      </pc:sldChg>
    </pc:docChg>
  </pc:docChgLst>
  <pc:docChgLst>
    <pc:chgData name="Sime Sime" userId="S::wsime1@student.gsu.edu::223ab61e-ec6a-4171-b5fe-66aa4a8c2523" providerId="AD" clId="Web-{CD7FA669-3469-4F3D-9360-8B710E6763ED}"/>
    <pc:docChg chg="modSld">
      <pc:chgData name="Sime Sime" userId="S::wsime1@student.gsu.edu::223ab61e-ec6a-4171-b5fe-66aa4a8c2523" providerId="AD" clId="Web-{CD7FA669-3469-4F3D-9360-8B710E6763ED}" dt="2023-01-18T21:39:47.898" v="11" actId="14100"/>
      <pc:docMkLst>
        <pc:docMk/>
      </pc:docMkLst>
      <pc:sldChg chg="modSp">
        <pc:chgData name="Sime Sime" userId="S::wsime1@student.gsu.edu::223ab61e-ec6a-4171-b5fe-66aa4a8c2523" providerId="AD" clId="Web-{CD7FA669-3469-4F3D-9360-8B710E6763ED}" dt="2023-01-18T21:37:14.332" v="6" actId="20577"/>
        <pc:sldMkLst>
          <pc:docMk/>
          <pc:sldMk cId="2992774929" sldId="274"/>
        </pc:sldMkLst>
        <pc:spChg chg="mod">
          <ac:chgData name="Sime Sime" userId="S::wsime1@student.gsu.edu::223ab61e-ec6a-4171-b5fe-66aa4a8c2523" providerId="AD" clId="Web-{CD7FA669-3469-4F3D-9360-8B710E6763ED}" dt="2023-01-18T21:37:14.332" v="6" actId="20577"/>
          <ac:spMkLst>
            <pc:docMk/>
            <pc:sldMk cId="2992774929" sldId="274"/>
            <ac:spMk id="3" creationId="{EF5C07C1-F75C-5B99-BFCF-2FDD0FF03035}"/>
          </ac:spMkLst>
        </pc:spChg>
      </pc:sldChg>
      <pc:sldChg chg="modSp">
        <pc:chgData name="Sime Sime" userId="S::wsime1@student.gsu.edu::223ab61e-ec6a-4171-b5fe-66aa4a8c2523" providerId="AD" clId="Web-{CD7FA669-3469-4F3D-9360-8B710E6763ED}" dt="2023-01-18T21:38:48.053" v="9" actId="20577"/>
        <pc:sldMkLst>
          <pc:docMk/>
          <pc:sldMk cId="3735533474" sldId="283"/>
        </pc:sldMkLst>
        <pc:spChg chg="mod">
          <ac:chgData name="Sime Sime" userId="S::wsime1@student.gsu.edu::223ab61e-ec6a-4171-b5fe-66aa4a8c2523" providerId="AD" clId="Web-{CD7FA669-3469-4F3D-9360-8B710E6763ED}" dt="2023-01-18T21:38:48.053" v="9" actId="20577"/>
          <ac:spMkLst>
            <pc:docMk/>
            <pc:sldMk cId="3735533474" sldId="283"/>
            <ac:spMk id="14" creationId="{C181F54F-9B22-BCC2-29AD-56985AF9F707}"/>
          </ac:spMkLst>
        </pc:spChg>
      </pc:sldChg>
      <pc:sldChg chg="addSp delSp modSp">
        <pc:chgData name="Sime Sime" userId="S::wsime1@student.gsu.edu::223ab61e-ec6a-4171-b5fe-66aa4a8c2523" providerId="AD" clId="Web-{CD7FA669-3469-4F3D-9360-8B710E6763ED}" dt="2023-01-18T21:39:47.898" v="11" actId="14100"/>
        <pc:sldMkLst>
          <pc:docMk/>
          <pc:sldMk cId="1727098654" sldId="285"/>
        </pc:sldMkLst>
        <pc:spChg chg="mod">
          <ac:chgData name="Sime Sime" userId="S::wsime1@student.gsu.edu::223ab61e-ec6a-4171-b5fe-66aa4a8c2523" providerId="AD" clId="Web-{CD7FA669-3469-4F3D-9360-8B710E6763ED}" dt="2023-01-18T21:31:31.167" v="4"/>
          <ac:spMkLst>
            <pc:docMk/>
            <pc:sldMk cId="1727098654" sldId="285"/>
            <ac:spMk id="2" creationId="{D2A0BB66-EF20-A043-D1D7-85F71F84699C}"/>
          </ac:spMkLst>
        </pc:spChg>
        <pc:spChg chg="del">
          <ac:chgData name="Sime Sime" userId="S::wsime1@student.gsu.edu::223ab61e-ec6a-4171-b5fe-66aa4a8c2523" providerId="AD" clId="Web-{CD7FA669-3469-4F3D-9360-8B710E6763ED}" dt="2023-01-18T21:31:03.416" v="0"/>
          <ac:spMkLst>
            <pc:docMk/>
            <pc:sldMk cId="1727098654" sldId="285"/>
            <ac:spMk id="4" creationId="{35583C7E-944E-DFBF-A970-612C876AAD72}"/>
          </ac:spMkLst>
        </pc:spChg>
        <pc:spChg chg="del">
          <ac:chgData name="Sime Sime" userId="S::wsime1@student.gsu.edu::223ab61e-ec6a-4171-b5fe-66aa4a8c2523" providerId="AD" clId="Web-{CD7FA669-3469-4F3D-9360-8B710E6763ED}" dt="2023-01-18T21:31:31.167" v="4"/>
          <ac:spMkLst>
            <pc:docMk/>
            <pc:sldMk cId="1727098654" sldId="285"/>
            <ac:spMk id="38" creationId="{FDDEF810-FBAE-4C80-B905-316331395C3D}"/>
          </ac:spMkLst>
        </pc:spChg>
        <pc:spChg chg="del">
          <ac:chgData name="Sime Sime" userId="S::wsime1@student.gsu.edu::223ab61e-ec6a-4171-b5fe-66aa4a8c2523" providerId="AD" clId="Web-{CD7FA669-3469-4F3D-9360-8B710E6763ED}" dt="2023-01-18T21:31:31.167" v="4"/>
          <ac:spMkLst>
            <pc:docMk/>
            <pc:sldMk cId="1727098654" sldId="285"/>
            <ac:spMk id="39" creationId="{FD8C7A0F-D774-4978-AA9C-7E703C2F463A}"/>
          </ac:spMkLst>
        </pc:spChg>
        <pc:spChg chg="del">
          <ac:chgData name="Sime Sime" userId="S::wsime1@student.gsu.edu::223ab61e-ec6a-4171-b5fe-66aa4a8c2523" providerId="AD" clId="Web-{CD7FA669-3469-4F3D-9360-8B710E6763ED}" dt="2023-01-18T21:31:31.167" v="4"/>
          <ac:spMkLst>
            <pc:docMk/>
            <pc:sldMk cId="1727098654" sldId="285"/>
            <ac:spMk id="40" creationId="{61C7310A-3A42-4F75-8058-7F39E52B11BC}"/>
          </ac:spMkLst>
        </pc:spChg>
        <pc:spChg chg="del">
          <ac:chgData name="Sime Sime" userId="S::wsime1@student.gsu.edu::223ab61e-ec6a-4171-b5fe-66aa4a8c2523" providerId="AD" clId="Web-{CD7FA669-3469-4F3D-9360-8B710E6763ED}" dt="2023-01-18T21:31:31.167" v="4"/>
          <ac:spMkLst>
            <pc:docMk/>
            <pc:sldMk cId="1727098654" sldId="285"/>
            <ac:spMk id="41" creationId="{27D88313-56C7-45D8-8D97-2F5CCBF99683}"/>
          </ac:spMkLst>
        </pc:spChg>
        <pc:spChg chg="add">
          <ac:chgData name="Sime Sime" userId="S::wsime1@student.gsu.edu::223ab61e-ec6a-4171-b5fe-66aa4a8c2523" providerId="AD" clId="Web-{CD7FA669-3469-4F3D-9360-8B710E6763ED}" dt="2023-01-18T21:31:31.167" v="4"/>
          <ac:spMkLst>
            <pc:docMk/>
            <pc:sldMk cId="1727098654" sldId="285"/>
            <ac:spMk id="46" creationId="{D4771268-CB57-404A-9271-370EB28F6090}"/>
          </ac:spMkLst>
        </pc:spChg>
        <pc:picChg chg="add mod ord">
          <ac:chgData name="Sime Sime" userId="S::wsime1@student.gsu.edu::223ab61e-ec6a-4171-b5fe-66aa4a8c2523" providerId="AD" clId="Web-{CD7FA669-3469-4F3D-9360-8B710E6763ED}" dt="2023-01-18T21:39:47.898" v="11" actId="14100"/>
          <ac:picMkLst>
            <pc:docMk/>
            <pc:sldMk cId="1727098654" sldId="285"/>
            <ac:picMk id="3" creationId="{FC80146B-B5CB-A95A-D2DD-1758B7E132D9}"/>
          </ac:picMkLst>
        </pc:picChg>
      </pc:sldChg>
    </pc:docChg>
  </pc:docChgLst>
  <pc:docChgLst>
    <pc:chgData name="Sai Lu" userId="S::slu20@student.gsu.edu::9eb1e4e6-7ddf-4e1e-aa3f-fac976cb282c" providerId="AD" clId="Web-{89BF33A0-BCFC-46B4-9A28-67EFA3A09022}"/>
    <pc:docChg chg="modSld">
      <pc:chgData name="Sai Lu" userId="S::slu20@student.gsu.edu::9eb1e4e6-7ddf-4e1e-aa3f-fac976cb282c" providerId="AD" clId="Web-{89BF33A0-BCFC-46B4-9A28-67EFA3A09022}" dt="2023-01-18T02:59:42.511" v="4" actId="20577"/>
      <pc:docMkLst>
        <pc:docMk/>
      </pc:docMkLst>
      <pc:sldChg chg="modSp">
        <pc:chgData name="Sai Lu" userId="S::slu20@student.gsu.edu::9eb1e4e6-7ddf-4e1e-aa3f-fac976cb282c" providerId="AD" clId="Web-{89BF33A0-BCFC-46B4-9A28-67EFA3A09022}" dt="2023-01-18T02:59:42.511" v="4" actId="20577"/>
        <pc:sldMkLst>
          <pc:docMk/>
          <pc:sldMk cId="179968586" sldId="259"/>
        </pc:sldMkLst>
        <pc:spChg chg="mod">
          <ac:chgData name="Sai Lu" userId="S::slu20@student.gsu.edu::9eb1e4e6-7ddf-4e1e-aa3f-fac976cb282c" providerId="AD" clId="Web-{89BF33A0-BCFC-46B4-9A28-67EFA3A09022}" dt="2023-01-18T02:59:42.511" v="4" actId="20577"/>
          <ac:spMkLst>
            <pc:docMk/>
            <pc:sldMk cId="179968586" sldId="259"/>
            <ac:spMk id="3" creationId="{E4B85167-D26E-F3C1-AD8B-8F8FF7F87079}"/>
          </ac:spMkLst>
        </pc:spChg>
      </pc:sldChg>
    </pc:docChg>
  </pc:docChgLst>
  <pc:docChgLst>
    <pc:chgData name="Jeremiah Warren" userId="d28dbac8-a184-4265-b460-622f3a55db67" providerId="ADAL" clId="{531F5F82-AE1A-4EEE-A547-C0E80BCF103C}"/>
    <pc:docChg chg="undo custSel modSld sldOrd">
      <pc:chgData name="Jeremiah Warren" userId="d28dbac8-a184-4265-b460-622f3a55db67" providerId="ADAL" clId="{531F5F82-AE1A-4EEE-A547-C0E80BCF103C}" dt="2023-01-18T22:40:37.710" v="105" actId="1035"/>
      <pc:docMkLst>
        <pc:docMk/>
      </pc:docMkLst>
      <pc:sldChg chg="addSp modSp mod setBg">
        <pc:chgData name="Jeremiah Warren" userId="d28dbac8-a184-4265-b460-622f3a55db67" providerId="ADAL" clId="{531F5F82-AE1A-4EEE-A547-C0E80BCF103C}" dt="2023-01-18T18:44:57.970" v="73" actId="20577"/>
        <pc:sldMkLst>
          <pc:docMk/>
          <pc:sldMk cId="2669535444" sldId="256"/>
        </pc:sldMkLst>
        <pc:spChg chg="mod">
          <ac:chgData name="Jeremiah Warren" userId="d28dbac8-a184-4265-b460-622f3a55db67" providerId="ADAL" clId="{531F5F82-AE1A-4EEE-A547-C0E80BCF103C}" dt="2023-01-18T18:41:34.468" v="32" actId="26606"/>
          <ac:spMkLst>
            <pc:docMk/>
            <pc:sldMk cId="2669535444" sldId="256"/>
            <ac:spMk id="2" creationId="{9311F475-F8FA-9F5E-63EF-CD749CE98FA4}"/>
          </ac:spMkLst>
        </pc:spChg>
        <pc:spChg chg="mod">
          <ac:chgData name="Jeremiah Warren" userId="d28dbac8-a184-4265-b460-622f3a55db67" providerId="ADAL" clId="{531F5F82-AE1A-4EEE-A547-C0E80BCF103C}" dt="2023-01-18T18:44:57.970" v="73" actId="20577"/>
          <ac:spMkLst>
            <pc:docMk/>
            <pc:sldMk cId="2669535444" sldId="256"/>
            <ac:spMk id="3" creationId="{9714B3B3-44C9-CC23-1D54-205D130A2392}"/>
          </ac:spMkLst>
        </pc:spChg>
        <pc:spChg chg="add">
          <ac:chgData name="Jeremiah Warren" userId="d28dbac8-a184-4265-b460-622f3a55db67" providerId="ADAL" clId="{531F5F82-AE1A-4EEE-A547-C0E80BCF103C}" dt="2023-01-18T18:41:34.468" v="32" actId="26606"/>
          <ac:spMkLst>
            <pc:docMk/>
            <pc:sldMk cId="2669535444" sldId="256"/>
            <ac:spMk id="8" creationId="{0B3B9DBC-97CC-4A18-B4A6-66E240292269}"/>
          </ac:spMkLst>
        </pc:spChg>
        <pc:spChg chg="add">
          <ac:chgData name="Jeremiah Warren" userId="d28dbac8-a184-4265-b460-622f3a55db67" providerId="ADAL" clId="{531F5F82-AE1A-4EEE-A547-C0E80BCF103C}" dt="2023-01-18T18:41:34.468" v="32" actId="26606"/>
          <ac:spMkLst>
            <pc:docMk/>
            <pc:sldMk cId="2669535444" sldId="256"/>
            <ac:spMk id="10" creationId="{F4492644-1D84-449E-94E4-5FC5C873D32E}"/>
          </ac:spMkLst>
        </pc:spChg>
        <pc:spChg chg="add">
          <ac:chgData name="Jeremiah Warren" userId="d28dbac8-a184-4265-b460-622f3a55db67" providerId="ADAL" clId="{531F5F82-AE1A-4EEE-A547-C0E80BCF103C}" dt="2023-01-18T18:41:34.468" v="32" actId="26606"/>
          <ac:spMkLst>
            <pc:docMk/>
            <pc:sldMk cId="2669535444" sldId="256"/>
            <ac:spMk id="12" creationId="{94EE1A74-DEBF-434E-8B5E-7AB296ECBE08}"/>
          </ac:spMkLst>
        </pc:spChg>
        <pc:spChg chg="add">
          <ac:chgData name="Jeremiah Warren" userId="d28dbac8-a184-4265-b460-622f3a55db67" providerId="ADAL" clId="{531F5F82-AE1A-4EEE-A547-C0E80BCF103C}" dt="2023-01-18T18:41:34.468" v="32" actId="26606"/>
          <ac:spMkLst>
            <pc:docMk/>
            <pc:sldMk cId="2669535444" sldId="256"/>
            <ac:spMk id="14" creationId="{8C7C4D4B-92D9-4FA4-A294-749E8574FF51}"/>
          </ac:spMkLst>
        </pc:spChg>
        <pc:spChg chg="add">
          <ac:chgData name="Jeremiah Warren" userId="d28dbac8-a184-4265-b460-622f3a55db67" providerId="ADAL" clId="{531F5F82-AE1A-4EEE-A547-C0E80BCF103C}" dt="2023-01-18T18:41:34.468" v="32" actId="26606"/>
          <ac:spMkLst>
            <pc:docMk/>
            <pc:sldMk cId="2669535444" sldId="256"/>
            <ac:spMk id="16" creationId="{BADA3358-2A3F-41B0-A458-6FD1DB3AF9BB}"/>
          </ac:spMkLst>
        </pc:spChg>
        <pc:spChg chg="add">
          <ac:chgData name="Jeremiah Warren" userId="d28dbac8-a184-4265-b460-622f3a55db67" providerId="ADAL" clId="{531F5F82-AE1A-4EEE-A547-C0E80BCF103C}" dt="2023-01-18T18:41:34.468" v="32" actId="26606"/>
          <ac:spMkLst>
            <pc:docMk/>
            <pc:sldMk cId="2669535444" sldId="256"/>
            <ac:spMk id="18" creationId="{E4737216-37B2-43AD-AB08-05BFCCEFC99E}"/>
          </ac:spMkLst>
        </pc:spChg>
      </pc:sldChg>
      <pc:sldChg chg="addSp delSp modSp mod setBg">
        <pc:chgData name="Jeremiah Warren" userId="d28dbac8-a184-4265-b460-622f3a55db67" providerId="ADAL" clId="{531F5F82-AE1A-4EEE-A547-C0E80BCF103C}" dt="2023-01-18T18:41:03.956" v="31" actId="26606"/>
        <pc:sldMkLst>
          <pc:docMk/>
          <pc:sldMk cId="2380873006" sldId="257"/>
        </pc:sldMkLst>
        <pc:spChg chg="mod">
          <ac:chgData name="Jeremiah Warren" userId="d28dbac8-a184-4265-b460-622f3a55db67" providerId="ADAL" clId="{531F5F82-AE1A-4EEE-A547-C0E80BCF103C}" dt="2023-01-18T18:41:03.956" v="31" actId="26606"/>
          <ac:spMkLst>
            <pc:docMk/>
            <pc:sldMk cId="2380873006" sldId="257"/>
            <ac:spMk id="2" creationId="{D552618E-4C21-65F5-46AB-446EFF38AD94}"/>
          </ac:spMkLst>
        </pc:spChg>
        <pc:spChg chg="add del mod">
          <ac:chgData name="Jeremiah Warren" userId="d28dbac8-a184-4265-b460-622f3a55db67" providerId="ADAL" clId="{531F5F82-AE1A-4EEE-A547-C0E80BCF103C}" dt="2023-01-18T18:41:03.956" v="31" actId="26606"/>
          <ac:spMkLst>
            <pc:docMk/>
            <pc:sldMk cId="2380873006" sldId="257"/>
            <ac:spMk id="3" creationId="{52F69B38-5728-F91E-15BC-1C76ECD4F0ED}"/>
          </ac:spMkLst>
        </pc:spChg>
        <pc:spChg chg="add del">
          <ac:chgData name="Jeremiah Warren" userId="d28dbac8-a184-4265-b460-622f3a55db67" providerId="ADAL" clId="{531F5F82-AE1A-4EEE-A547-C0E80BCF103C}" dt="2023-01-18T18:41:02.278" v="30" actId="26606"/>
          <ac:spMkLst>
            <pc:docMk/>
            <pc:sldMk cId="2380873006" sldId="257"/>
            <ac:spMk id="6" creationId="{1BE4F293-0A40-4AA3-8747-1C7D9F3EEABB}"/>
          </ac:spMkLst>
        </pc:spChg>
        <pc:spChg chg="add del">
          <ac:chgData name="Jeremiah Warren" userId="d28dbac8-a184-4265-b460-622f3a55db67" providerId="ADAL" clId="{531F5F82-AE1A-4EEE-A547-C0E80BCF103C}" dt="2023-01-17T21:12:45.433" v="8" actId="26606"/>
          <ac:spMkLst>
            <pc:docMk/>
            <pc:sldMk cId="2380873006" sldId="257"/>
            <ac:spMk id="8" creationId="{907EF6B7-1338-4443-8C46-6A318D952DFD}"/>
          </ac:spMkLst>
        </pc:spChg>
        <pc:spChg chg="add del">
          <ac:chgData name="Jeremiah Warren" userId="d28dbac8-a184-4265-b460-622f3a55db67" providerId="ADAL" clId="{531F5F82-AE1A-4EEE-A547-C0E80BCF103C}" dt="2023-01-18T18:39:58.088" v="20" actId="26606"/>
          <ac:spMkLst>
            <pc:docMk/>
            <pc:sldMk cId="2380873006" sldId="257"/>
            <ac:spMk id="9" creationId="{B819A166-7571-4003-A6B8-B62034C3ED30}"/>
          </ac:spMkLst>
        </pc:spChg>
        <pc:spChg chg="add del">
          <ac:chgData name="Jeremiah Warren" userId="d28dbac8-a184-4265-b460-622f3a55db67" providerId="ADAL" clId="{531F5F82-AE1A-4EEE-A547-C0E80BCF103C}" dt="2023-01-17T21:12:45.433" v="8" actId="26606"/>
          <ac:spMkLst>
            <pc:docMk/>
            <pc:sldMk cId="2380873006" sldId="257"/>
            <ac:spMk id="10" creationId="{DAAE4CDD-124C-4DCF-9584-B6033B545DD5}"/>
          </ac:spMkLst>
        </pc:spChg>
        <pc:spChg chg="add del">
          <ac:chgData name="Jeremiah Warren" userId="d28dbac8-a184-4265-b460-622f3a55db67" providerId="ADAL" clId="{531F5F82-AE1A-4EEE-A547-C0E80BCF103C}" dt="2023-01-17T21:12:45.433" v="8" actId="26606"/>
          <ac:spMkLst>
            <pc:docMk/>
            <pc:sldMk cId="2380873006" sldId="257"/>
            <ac:spMk id="12" creationId="{081E4A58-353D-44AE-B2FC-2A74E2E400F7}"/>
          </ac:spMkLst>
        </pc:spChg>
        <pc:spChg chg="add">
          <ac:chgData name="Jeremiah Warren" userId="d28dbac8-a184-4265-b460-622f3a55db67" providerId="ADAL" clId="{531F5F82-AE1A-4EEE-A547-C0E80BCF103C}" dt="2023-01-18T18:41:03.956" v="31" actId="26606"/>
          <ac:spMkLst>
            <pc:docMk/>
            <pc:sldMk cId="2380873006" sldId="257"/>
            <ac:spMk id="18" creationId="{1BE4F293-0A40-4AA3-8747-1C7D9F3EEABB}"/>
          </ac:spMkLst>
        </pc:spChg>
        <pc:grpChg chg="add del">
          <ac:chgData name="Jeremiah Warren" userId="d28dbac8-a184-4265-b460-622f3a55db67" providerId="ADAL" clId="{531F5F82-AE1A-4EEE-A547-C0E80BCF103C}" dt="2023-01-18T18:41:02.278" v="30" actId="26606"/>
          <ac:grpSpMkLst>
            <pc:docMk/>
            <pc:sldMk cId="2380873006" sldId="257"/>
            <ac:grpSpMk id="11" creationId="{5D1CC8B8-2CD1-45F6-9CED-CA310400222D}"/>
          </ac:grpSpMkLst>
        </pc:grpChg>
        <pc:grpChg chg="add">
          <ac:chgData name="Jeremiah Warren" userId="d28dbac8-a184-4265-b460-622f3a55db67" providerId="ADAL" clId="{531F5F82-AE1A-4EEE-A547-C0E80BCF103C}" dt="2023-01-18T18:41:03.956" v="31" actId="26606"/>
          <ac:grpSpMkLst>
            <pc:docMk/>
            <pc:sldMk cId="2380873006" sldId="257"/>
            <ac:grpSpMk id="19" creationId="{5D1CC8B8-2CD1-45F6-9CED-CA310400222D}"/>
          </ac:grpSpMkLst>
        </pc:grpChg>
        <pc:graphicFrameChg chg="add del">
          <ac:chgData name="Jeremiah Warren" userId="d28dbac8-a184-4265-b460-622f3a55db67" providerId="ADAL" clId="{531F5F82-AE1A-4EEE-A547-C0E80BCF103C}" dt="2023-01-18T18:39:58.088" v="20" actId="26606"/>
          <ac:graphicFrameMkLst>
            <pc:docMk/>
            <pc:sldMk cId="2380873006" sldId="257"/>
            <ac:graphicFrameMk id="5" creationId="{88225B73-69FE-A91E-754E-4172E81FAEE6}"/>
          </ac:graphicFrameMkLst>
        </pc:graphicFrameChg>
        <pc:graphicFrameChg chg="add del">
          <ac:chgData name="Jeremiah Warren" userId="d28dbac8-a184-4265-b460-622f3a55db67" providerId="ADAL" clId="{531F5F82-AE1A-4EEE-A547-C0E80BCF103C}" dt="2023-01-18T18:41:02.278" v="30" actId="26606"/>
          <ac:graphicFrameMkLst>
            <pc:docMk/>
            <pc:sldMk cId="2380873006" sldId="257"/>
            <ac:graphicFrameMk id="17" creationId="{BAD5DB9B-F0D4-F5DF-E250-BF8C3E05FF0A}"/>
          </ac:graphicFrameMkLst>
        </pc:graphicFrameChg>
        <pc:graphicFrameChg chg="add">
          <ac:chgData name="Jeremiah Warren" userId="d28dbac8-a184-4265-b460-622f3a55db67" providerId="ADAL" clId="{531F5F82-AE1A-4EEE-A547-C0E80BCF103C}" dt="2023-01-18T18:41:03.956" v="31" actId="26606"/>
          <ac:graphicFrameMkLst>
            <pc:docMk/>
            <pc:sldMk cId="2380873006" sldId="257"/>
            <ac:graphicFrameMk id="25" creationId="{BAD5DB9B-F0D4-F5DF-E250-BF8C3E05FF0A}"/>
          </ac:graphicFrameMkLst>
        </pc:graphicFrameChg>
      </pc:sldChg>
      <pc:sldChg chg="addSp delSp modSp mod setBg">
        <pc:chgData name="Jeremiah Warren" userId="d28dbac8-a184-4265-b460-622f3a55db67" providerId="ADAL" clId="{531F5F82-AE1A-4EEE-A547-C0E80BCF103C}" dt="2023-01-18T18:40:28.265" v="27" actId="26606"/>
        <pc:sldMkLst>
          <pc:docMk/>
          <pc:sldMk cId="2857819449" sldId="258"/>
        </pc:sldMkLst>
        <pc:spChg chg="mod">
          <ac:chgData name="Jeremiah Warren" userId="d28dbac8-a184-4265-b460-622f3a55db67" providerId="ADAL" clId="{531F5F82-AE1A-4EEE-A547-C0E80BCF103C}" dt="2023-01-18T18:40:28.265" v="27" actId="26606"/>
          <ac:spMkLst>
            <pc:docMk/>
            <pc:sldMk cId="2857819449" sldId="258"/>
            <ac:spMk id="2" creationId="{0561F0C8-275D-C0D2-C1FE-86E646528B92}"/>
          </ac:spMkLst>
        </pc:spChg>
        <pc:spChg chg="add del mod">
          <ac:chgData name="Jeremiah Warren" userId="d28dbac8-a184-4265-b460-622f3a55db67" providerId="ADAL" clId="{531F5F82-AE1A-4EEE-A547-C0E80BCF103C}" dt="2023-01-18T18:40:28.265" v="27" actId="26606"/>
          <ac:spMkLst>
            <pc:docMk/>
            <pc:sldMk cId="2857819449" sldId="258"/>
            <ac:spMk id="3" creationId="{4DDFD8A5-5EC0-B9C4-7986-033EC797BDC4}"/>
          </ac:spMkLst>
        </pc:spChg>
        <pc:spChg chg="add del">
          <ac:chgData name="Jeremiah Warren" userId="d28dbac8-a184-4265-b460-622f3a55db67" providerId="ADAL" clId="{531F5F82-AE1A-4EEE-A547-C0E80BCF103C}" dt="2023-01-18T18:40:28.257" v="26" actId="26606"/>
          <ac:spMkLst>
            <pc:docMk/>
            <pc:sldMk cId="2857819449" sldId="258"/>
            <ac:spMk id="6" creationId="{345A976A-8DE3-4B67-B94B-2044FDD12899}"/>
          </ac:spMkLst>
        </pc:spChg>
        <pc:spChg chg="add del">
          <ac:chgData name="Jeremiah Warren" userId="d28dbac8-a184-4265-b460-622f3a55db67" providerId="ADAL" clId="{531F5F82-AE1A-4EEE-A547-C0E80BCF103C}" dt="2023-01-17T21:12:46.095" v="9" actId="26606"/>
          <ac:spMkLst>
            <pc:docMk/>
            <pc:sldMk cId="2857819449" sldId="258"/>
            <ac:spMk id="8" creationId="{907EF6B7-1338-4443-8C46-6A318D952DFD}"/>
          </ac:spMkLst>
        </pc:spChg>
        <pc:spChg chg="add del">
          <ac:chgData name="Jeremiah Warren" userId="d28dbac8-a184-4265-b460-622f3a55db67" providerId="ADAL" clId="{531F5F82-AE1A-4EEE-A547-C0E80BCF103C}" dt="2023-01-18T18:39:56.871" v="19" actId="26606"/>
          <ac:spMkLst>
            <pc:docMk/>
            <pc:sldMk cId="2857819449" sldId="258"/>
            <ac:spMk id="9" creationId="{B819A166-7571-4003-A6B8-B62034C3ED30}"/>
          </ac:spMkLst>
        </pc:spChg>
        <pc:spChg chg="add del">
          <ac:chgData name="Jeremiah Warren" userId="d28dbac8-a184-4265-b460-622f3a55db67" providerId="ADAL" clId="{531F5F82-AE1A-4EEE-A547-C0E80BCF103C}" dt="2023-01-17T21:12:46.095" v="9" actId="26606"/>
          <ac:spMkLst>
            <pc:docMk/>
            <pc:sldMk cId="2857819449" sldId="258"/>
            <ac:spMk id="10" creationId="{DAAE4CDD-124C-4DCF-9584-B6033B545DD5}"/>
          </ac:spMkLst>
        </pc:spChg>
        <pc:spChg chg="add del">
          <ac:chgData name="Jeremiah Warren" userId="d28dbac8-a184-4265-b460-622f3a55db67" providerId="ADAL" clId="{531F5F82-AE1A-4EEE-A547-C0E80BCF103C}" dt="2023-01-18T18:40:28.257" v="26" actId="26606"/>
          <ac:spMkLst>
            <pc:docMk/>
            <pc:sldMk cId="2857819449" sldId="258"/>
            <ac:spMk id="11" creationId="{6EAAA1B9-2DDB-49C9-A037-A523D2F13C15}"/>
          </ac:spMkLst>
        </pc:spChg>
        <pc:spChg chg="add del">
          <ac:chgData name="Jeremiah Warren" userId="d28dbac8-a184-4265-b460-622f3a55db67" providerId="ADAL" clId="{531F5F82-AE1A-4EEE-A547-C0E80BCF103C}" dt="2023-01-17T21:12:46.095" v="9" actId="26606"/>
          <ac:spMkLst>
            <pc:docMk/>
            <pc:sldMk cId="2857819449" sldId="258"/>
            <ac:spMk id="12" creationId="{081E4A58-353D-44AE-B2FC-2A74E2E400F7}"/>
          </ac:spMkLst>
        </pc:spChg>
        <pc:spChg chg="add">
          <ac:chgData name="Jeremiah Warren" userId="d28dbac8-a184-4265-b460-622f3a55db67" providerId="ADAL" clId="{531F5F82-AE1A-4EEE-A547-C0E80BCF103C}" dt="2023-01-18T18:40:28.265" v="27" actId="26606"/>
          <ac:spMkLst>
            <pc:docMk/>
            <pc:sldMk cId="2857819449" sldId="258"/>
            <ac:spMk id="18" creationId="{14E91B64-9FCC-451E-AFB4-A827D6329367}"/>
          </ac:spMkLst>
        </pc:spChg>
        <pc:spChg chg="add">
          <ac:chgData name="Jeremiah Warren" userId="d28dbac8-a184-4265-b460-622f3a55db67" providerId="ADAL" clId="{531F5F82-AE1A-4EEE-A547-C0E80BCF103C}" dt="2023-01-18T18:40:28.265" v="27" actId="26606"/>
          <ac:spMkLst>
            <pc:docMk/>
            <pc:sldMk cId="2857819449" sldId="258"/>
            <ac:spMk id="25" creationId="{827B839B-9ADE-406B-8590-F1CAEDED45A1}"/>
          </ac:spMkLst>
        </pc:spChg>
        <pc:spChg chg="add">
          <ac:chgData name="Jeremiah Warren" userId="d28dbac8-a184-4265-b460-622f3a55db67" providerId="ADAL" clId="{531F5F82-AE1A-4EEE-A547-C0E80BCF103C}" dt="2023-01-18T18:40:28.265" v="27" actId="26606"/>
          <ac:spMkLst>
            <pc:docMk/>
            <pc:sldMk cId="2857819449" sldId="258"/>
            <ac:spMk id="26" creationId="{CFE45BF0-46DB-408C-B5F7-7B11716805D4}"/>
          </ac:spMkLst>
        </pc:spChg>
        <pc:spChg chg="add">
          <ac:chgData name="Jeremiah Warren" userId="d28dbac8-a184-4265-b460-622f3a55db67" providerId="ADAL" clId="{531F5F82-AE1A-4EEE-A547-C0E80BCF103C}" dt="2023-01-18T18:40:28.265" v="27" actId="26606"/>
          <ac:spMkLst>
            <pc:docMk/>
            <pc:sldMk cId="2857819449" sldId="258"/>
            <ac:spMk id="27" creationId="{2AEBC8F2-97B1-41B4-93F1-2D289E197FBA}"/>
          </ac:spMkLst>
        </pc:spChg>
        <pc:spChg chg="add">
          <ac:chgData name="Jeremiah Warren" userId="d28dbac8-a184-4265-b460-622f3a55db67" providerId="ADAL" clId="{531F5F82-AE1A-4EEE-A547-C0E80BCF103C}" dt="2023-01-18T18:40:28.265" v="27" actId="26606"/>
          <ac:spMkLst>
            <pc:docMk/>
            <pc:sldMk cId="2857819449" sldId="258"/>
            <ac:spMk id="28" creationId="{472E3A19-F5D5-48FC-BB9C-48C2F68F598B}"/>
          </ac:spMkLst>
        </pc:spChg>
        <pc:spChg chg="add">
          <ac:chgData name="Jeremiah Warren" userId="d28dbac8-a184-4265-b460-622f3a55db67" providerId="ADAL" clId="{531F5F82-AE1A-4EEE-A547-C0E80BCF103C}" dt="2023-01-18T18:40:28.265" v="27" actId="26606"/>
          <ac:spMkLst>
            <pc:docMk/>
            <pc:sldMk cId="2857819449" sldId="258"/>
            <ac:spMk id="29" creationId="{7A62E32F-BB65-43A8-8EB5-92346890E549}"/>
          </ac:spMkLst>
        </pc:spChg>
        <pc:spChg chg="add">
          <ac:chgData name="Jeremiah Warren" userId="d28dbac8-a184-4265-b460-622f3a55db67" providerId="ADAL" clId="{531F5F82-AE1A-4EEE-A547-C0E80BCF103C}" dt="2023-01-18T18:40:28.265" v="27" actId="26606"/>
          <ac:spMkLst>
            <pc:docMk/>
            <pc:sldMk cId="2857819449" sldId="258"/>
            <ac:spMk id="30" creationId="{4DDFD8A5-5EC0-B9C4-7986-033EC797BDC4}"/>
          </ac:spMkLst>
        </pc:spChg>
        <pc:grpChg chg="add del">
          <ac:chgData name="Jeremiah Warren" userId="d28dbac8-a184-4265-b460-622f3a55db67" providerId="ADAL" clId="{531F5F82-AE1A-4EEE-A547-C0E80BCF103C}" dt="2023-01-18T18:40:28.257" v="26" actId="26606"/>
          <ac:grpSpMkLst>
            <pc:docMk/>
            <pc:sldMk cId="2857819449" sldId="258"/>
            <ac:grpSpMk id="13" creationId="{B441F8D5-EBCE-4FB9-91A9-3425971C1F99}"/>
          </ac:grpSpMkLst>
        </pc:grpChg>
        <pc:grpChg chg="add del">
          <ac:chgData name="Jeremiah Warren" userId="d28dbac8-a184-4265-b460-622f3a55db67" providerId="ADAL" clId="{531F5F82-AE1A-4EEE-A547-C0E80BCF103C}" dt="2023-01-18T18:40:28.257" v="26" actId="26606"/>
          <ac:grpSpMkLst>
            <pc:docMk/>
            <pc:sldMk cId="2857819449" sldId="258"/>
            <ac:grpSpMk id="19" creationId="{08701F99-7E4C-4B92-A4B5-307CDFB7A4DE}"/>
          </ac:grpSpMkLst>
        </pc:grpChg>
        <pc:graphicFrameChg chg="add del">
          <ac:chgData name="Jeremiah Warren" userId="d28dbac8-a184-4265-b460-622f3a55db67" providerId="ADAL" clId="{531F5F82-AE1A-4EEE-A547-C0E80BCF103C}" dt="2023-01-18T18:39:56.871" v="19" actId="26606"/>
          <ac:graphicFrameMkLst>
            <pc:docMk/>
            <pc:sldMk cId="2857819449" sldId="258"/>
            <ac:graphicFrameMk id="5" creationId="{96F0F7ED-1538-7042-146F-D8A6F090DAB5}"/>
          </ac:graphicFrameMkLst>
        </pc:graphicFrameChg>
        <pc:graphicFrameChg chg="add del">
          <ac:chgData name="Jeremiah Warren" userId="d28dbac8-a184-4265-b460-622f3a55db67" providerId="ADAL" clId="{531F5F82-AE1A-4EEE-A547-C0E80BCF103C}" dt="2023-01-18T18:40:28.257" v="26" actId="26606"/>
          <ac:graphicFrameMkLst>
            <pc:docMk/>
            <pc:sldMk cId="2857819449" sldId="258"/>
            <ac:graphicFrameMk id="7" creationId="{90BC093B-3F66-A110-7AC3-28FAE14C29AB}"/>
          </ac:graphicFrameMkLst>
        </pc:graphicFrameChg>
      </pc:sldChg>
      <pc:sldChg chg="addSp delSp modSp mod setBg">
        <pc:chgData name="Jeremiah Warren" userId="d28dbac8-a184-4265-b460-622f3a55db67" providerId="ADAL" clId="{531F5F82-AE1A-4EEE-A547-C0E80BCF103C}" dt="2023-01-18T18:47:38.496" v="96" actId="26606"/>
        <pc:sldMkLst>
          <pc:docMk/>
          <pc:sldMk cId="179968586" sldId="259"/>
        </pc:sldMkLst>
        <pc:spChg chg="mod">
          <ac:chgData name="Jeremiah Warren" userId="d28dbac8-a184-4265-b460-622f3a55db67" providerId="ADAL" clId="{531F5F82-AE1A-4EEE-A547-C0E80BCF103C}" dt="2023-01-18T18:47:38.496" v="96" actId="26606"/>
          <ac:spMkLst>
            <pc:docMk/>
            <pc:sldMk cId="179968586" sldId="259"/>
            <ac:spMk id="2" creationId="{83EFD12E-5FB7-4EAE-BD24-34AF4724A72B}"/>
          </ac:spMkLst>
        </pc:spChg>
        <pc:spChg chg="mod">
          <ac:chgData name="Jeremiah Warren" userId="d28dbac8-a184-4265-b460-622f3a55db67" providerId="ADAL" clId="{531F5F82-AE1A-4EEE-A547-C0E80BCF103C}" dt="2023-01-18T18:47:38.496" v="96" actId="26606"/>
          <ac:spMkLst>
            <pc:docMk/>
            <pc:sldMk cId="179968586" sldId="259"/>
            <ac:spMk id="3" creationId="{E4B85167-D26E-F3C1-AD8B-8F8FF7F87079}"/>
          </ac:spMkLst>
        </pc:spChg>
        <pc:spChg chg="add del">
          <ac:chgData name="Jeremiah Warren" userId="d28dbac8-a184-4265-b460-622f3a55db67" providerId="ADAL" clId="{531F5F82-AE1A-4EEE-A547-C0E80BCF103C}" dt="2023-01-17T21:13:26.099" v="12" actId="26606"/>
          <ac:spMkLst>
            <pc:docMk/>
            <pc:sldMk cId="179968586" sldId="259"/>
            <ac:spMk id="5" creationId="{C7FA33FF-088D-4F16-95A2-2C64D353DEA8}"/>
          </ac:spMkLst>
        </pc:spChg>
        <pc:spChg chg="add del">
          <ac:chgData name="Jeremiah Warren" userId="d28dbac8-a184-4265-b460-622f3a55db67" providerId="ADAL" clId="{531F5F82-AE1A-4EEE-A547-C0E80BCF103C}" dt="2023-01-17T21:13:26.099" v="12" actId="26606"/>
          <ac:spMkLst>
            <pc:docMk/>
            <pc:sldMk cId="179968586" sldId="259"/>
            <ac:spMk id="6" creationId="{A376EFB1-01CF-419F-ABF1-2AF02BBFCBD1}"/>
          </ac:spMkLst>
        </pc:spChg>
        <pc:spChg chg="add del">
          <ac:chgData name="Jeremiah Warren" userId="d28dbac8-a184-4265-b460-622f3a55db67" providerId="ADAL" clId="{531F5F82-AE1A-4EEE-A547-C0E80BCF103C}" dt="2023-01-17T21:13:26.099" v="12" actId="26606"/>
          <ac:spMkLst>
            <pc:docMk/>
            <pc:sldMk cId="179968586" sldId="259"/>
            <ac:spMk id="7" creationId="{FF9DEA15-78BD-4750-AA18-B9F28A6D5AB8}"/>
          </ac:spMkLst>
        </pc:spChg>
        <pc:spChg chg="add del">
          <ac:chgData name="Jeremiah Warren" userId="d28dbac8-a184-4265-b460-622f3a55db67" providerId="ADAL" clId="{531F5F82-AE1A-4EEE-A547-C0E80BCF103C}" dt="2023-01-17T21:12:44.329" v="7" actId="26606"/>
          <ac:spMkLst>
            <pc:docMk/>
            <pc:sldMk cId="179968586" sldId="259"/>
            <ac:spMk id="8" creationId="{907EF6B7-1338-4443-8C46-6A318D952DFD}"/>
          </ac:spMkLst>
        </pc:spChg>
        <pc:spChg chg="add del">
          <ac:chgData name="Jeremiah Warren" userId="d28dbac8-a184-4265-b460-622f3a55db67" providerId="ADAL" clId="{531F5F82-AE1A-4EEE-A547-C0E80BCF103C}" dt="2023-01-18T18:47:38.496" v="96" actId="26606"/>
          <ac:spMkLst>
            <pc:docMk/>
            <pc:sldMk cId="179968586" sldId="259"/>
            <ac:spMk id="9" creationId="{6A1473A6-3F22-483E-8A30-80B9D2B14592}"/>
          </ac:spMkLst>
        </pc:spChg>
        <pc:spChg chg="add del">
          <ac:chgData name="Jeremiah Warren" userId="d28dbac8-a184-4265-b460-622f3a55db67" providerId="ADAL" clId="{531F5F82-AE1A-4EEE-A547-C0E80BCF103C}" dt="2023-01-17T21:12:44.329" v="7" actId="26606"/>
          <ac:spMkLst>
            <pc:docMk/>
            <pc:sldMk cId="179968586" sldId="259"/>
            <ac:spMk id="10" creationId="{DAAE4CDD-124C-4DCF-9584-B6033B545DD5}"/>
          </ac:spMkLst>
        </pc:spChg>
        <pc:spChg chg="add del">
          <ac:chgData name="Jeremiah Warren" userId="d28dbac8-a184-4265-b460-622f3a55db67" providerId="ADAL" clId="{531F5F82-AE1A-4EEE-A547-C0E80BCF103C}" dt="2023-01-17T21:12:44.329" v="7" actId="26606"/>
          <ac:spMkLst>
            <pc:docMk/>
            <pc:sldMk cId="179968586" sldId="259"/>
            <ac:spMk id="12" creationId="{081E4A58-353D-44AE-B2FC-2A74E2E400F7}"/>
          </ac:spMkLst>
        </pc:spChg>
        <pc:spChg chg="add">
          <ac:chgData name="Jeremiah Warren" userId="d28dbac8-a184-4265-b460-622f3a55db67" providerId="ADAL" clId="{531F5F82-AE1A-4EEE-A547-C0E80BCF103C}" dt="2023-01-18T18:47:38.496" v="96" actId="26606"/>
          <ac:spMkLst>
            <pc:docMk/>
            <pc:sldMk cId="179968586" sldId="259"/>
            <ac:spMk id="20" creationId="{827B839B-9ADE-406B-8590-F1CAEDED45A1}"/>
          </ac:spMkLst>
        </pc:spChg>
        <pc:spChg chg="add">
          <ac:chgData name="Jeremiah Warren" userId="d28dbac8-a184-4265-b460-622f3a55db67" providerId="ADAL" clId="{531F5F82-AE1A-4EEE-A547-C0E80BCF103C}" dt="2023-01-18T18:47:38.496" v="96" actId="26606"/>
          <ac:spMkLst>
            <pc:docMk/>
            <pc:sldMk cId="179968586" sldId="259"/>
            <ac:spMk id="22" creationId="{CFE45BF0-46DB-408C-B5F7-7B11716805D4}"/>
          </ac:spMkLst>
        </pc:spChg>
        <pc:spChg chg="add">
          <ac:chgData name="Jeremiah Warren" userId="d28dbac8-a184-4265-b460-622f3a55db67" providerId="ADAL" clId="{531F5F82-AE1A-4EEE-A547-C0E80BCF103C}" dt="2023-01-18T18:47:38.496" v="96" actId="26606"/>
          <ac:spMkLst>
            <pc:docMk/>
            <pc:sldMk cId="179968586" sldId="259"/>
            <ac:spMk id="24" creationId="{2AEBC8F2-97B1-41B4-93F1-2D289E197FBA}"/>
          </ac:spMkLst>
        </pc:spChg>
        <pc:spChg chg="add">
          <ac:chgData name="Jeremiah Warren" userId="d28dbac8-a184-4265-b460-622f3a55db67" providerId="ADAL" clId="{531F5F82-AE1A-4EEE-A547-C0E80BCF103C}" dt="2023-01-18T18:47:38.496" v="96" actId="26606"/>
          <ac:spMkLst>
            <pc:docMk/>
            <pc:sldMk cId="179968586" sldId="259"/>
            <ac:spMk id="26" creationId="{472E3A19-F5D5-48FC-BB9C-48C2F68F598B}"/>
          </ac:spMkLst>
        </pc:spChg>
        <pc:spChg chg="add">
          <ac:chgData name="Jeremiah Warren" userId="d28dbac8-a184-4265-b460-622f3a55db67" providerId="ADAL" clId="{531F5F82-AE1A-4EEE-A547-C0E80BCF103C}" dt="2023-01-18T18:47:38.496" v="96" actId="26606"/>
          <ac:spMkLst>
            <pc:docMk/>
            <pc:sldMk cId="179968586" sldId="259"/>
            <ac:spMk id="28" creationId="{7A62E32F-BB65-43A8-8EB5-92346890E549}"/>
          </ac:spMkLst>
        </pc:spChg>
        <pc:spChg chg="add">
          <ac:chgData name="Jeremiah Warren" userId="d28dbac8-a184-4265-b460-622f3a55db67" providerId="ADAL" clId="{531F5F82-AE1A-4EEE-A547-C0E80BCF103C}" dt="2023-01-18T18:47:38.496" v="96" actId="26606"/>
          <ac:spMkLst>
            <pc:docMk/>
            <pc:sldMk cId="179968586" sldId="259"/>
            <ac:spMk id="30" creationId="{14E91B64-9FCC-451E-AFB4-A827D6329367}"/>
          </ac:spMkLst>
        </pc:spChg>
        <pc:grpChg chg="add del">
          <ac:chgData name="Jeremiah Warren" userId="d28dbac8-a184-4265-b460-622f3a55db67" providerId="ADAL" clId="{531F5F82-AE1A-4EEE-A547-C0E80BCF103C}" dt="2023-01-18T18:47:38.496" v="96" actId="26606"/>
          <ac:grpSpMkLst>
            <pc:docMk/>
            <pc:sldMk cId="179968586" sldId="259"/>
            <ac:grpSpMk id="14" creationId="{AA1375E3-3E53-4D75-BAB7-E5929BFCB25F}"/>
          </ac:grpSpMkLst>
        </pc:grpChg>
      </pc:sldChg>
      <pc:sldChg chg="addSp modSp mod setBg">
        <pc:chgData name="Jeremiah Warren" userId="d28dbac8-a184-4265-b460-622f3a55db67" providerId="ADAL" clId="{531F5F82-AE1A-4EEE-A547-C0E80BCF103C}" dt="2023-01-18T18:41:51.304" v="34" actId="26606"/>
        <pc:sldMkLst>
          <pc:docMk/>
          <pc:sldMk cId="1615709228" sldId="260"/>
        </pc:sldMkLst>
        <pc:spChg chg="mod">
          <ac:chgData name="Jeremiah Warren" userId="d28dbac8-a184-4265-b460-622f3a55db67" providerId="ADAL" clId="{531F5F82-AE1A-4EEE-A547-C0E80BCF103C}" dt="2023-01-18T18:41:51.304" v="34" actId="26606"/>
          <ac:spMkLst>
            <pc:docMk/>
            <pc:sldMk cId="1615709228" sldId="260"/>
            <ac:spMk id="2" creationId="{C28238D8-15A3-5FF2-53E3-EA21B1019D2D}"/>
          </ac:spMkLst>
        </pc:spChg>
        <pc:spChg chg="mod">
          <ac:chgData name="Jeremiah Warren" userId="d28dbac8-a184-4265-b460-622f3a55db67" providerId="ADAL" clId="{531F5F82-AE1A-4EEE-A547-C0E80BCF103C}" dt="2023-01-18T18:41:51.304" v="34" actId="26606"/>
          <ac:spMkLst>
            <pc:docMk/>
            <pc:sldMk cId="1615709228" sldId="260"/>
            <ac:spMk id="3" creationId="{D442FB00-2FE5-29FF-53A8-4F4555FEBC3F}"/>
          </ac:spMkLst>
        </pc:spChg>
        <pc:spChg chg="add">
          <ac:chgData name="Jeremiah Warren" userId="d28dbac8-a184-4265-b460-622f3a55db67" providerId="ADAL" clId="{531F5F82-AE1A-4EEE-A547-C0E80BCF103C}" dt="2023-01-18T18:41:51.304" v="34" actId="26606"/>
          <ac:spMkLst>
            <pc:docMk/>
            <pc:sldMk cId="1615709228" sldId="260"/>
            <ac:spMk id="8" creationId="{827B839B-9ADE-406B-8590-F1CAEDED45A1}"/>
          </ac:spMkLst>
        </pc:spChg>
        <pc:spChg chg="add">
          <ac:chgData name="Jeremiah Warren" userId="d28dbac8-a184-4265-b460-622f3a55db67" providerId="ADAL" clId="{531F5F82-AE1A-4EEE-A547-C0E80BCF103C}" dt="2023-01-18T18:41:51.304" v="34" actId="26606"/>
          <ac:spMkLst>
            <pc:docMk/>
            <pc:sldMk cId="1615709228" sldId="260"/>
            <ac:spMk id="10" creationId="{CFE45BF0-46DB-408C-B5F7-7B11716805D4}"/>
          </ac:spMkLst>
        </pc:spChg>
        <pc:spChg chg="add">
          <ac:chgData name="Jeremiah Warren" userId="d28dbac8-a184-4265-b460-622f3a55db67" providerId="ADAL" clId="{531F5F82-AE1A-4EEE-A547-C0E80BCF103C}" dt="2023-01-18T18:41:51.304" v="34" actId="26606"/>
          <ac:spMkLst>
            <pc:docMk/>
            <pc:sldMk cId="1615709228" sldId="260"/>
            <ac:spMk id="12" creationId="{2AEBC8F2-97B1-41B4-93F1-2D289E197FBA}"/>
          </ac:spMkLst>
        </pc:spChg>
        <pc:spChg chg="add">
          <ac:chgData name="Jeremiah Warren" userId="d28dbac8-a184-4265-b460-622f3a55db67" providerId="ADAL" clId="{531F5F82-AE1A-4EEE-A547-C0E80BCF103C}" dt="2023-01-18T18:41:51.304" v="34" actId="26606"/>
          <ac:spMkLst>
            <pc:docMk/>
            <pc:sldMk cId="1615709228" sldId="260"/>
            <ac:spMk id="14" creationId="{472E3A19-F5D5-48FC-BB9C-48C2F68F598B}"/>
          </ac:spMkLst>
        </pc:spChg>
        <pc:spChg chg="add">
          <ac:chgData name="Jeremiah Warren" userId="d28dbac8-a184-4265-b460-622f3a55db67" providerId="ADAL" clId="{531F5F82-AE1A-4EEE-A547-C0E80BCF103C}" dt="2023-01-18T18:41:51.304" v="34" actId="26606"/>
          <ac:spMkLst>
            <pc:docMk/>
            <pc:sldMk cId="1615709228" sldId="260"/>
            <ac:spMk id="16" creationId="{7A62E32F-BB65-43A8-8EB5-92346890E549}"/>
          </ac:spMkLst>
        </pc:spChg>
        <pc:spChg chg="add">
          <ac:chgData name="Jeremiah Warren" userId="d28dbac8-a184-4265-b460-622f3a55db67" providerId="ADAL" clId="{531F5F82-AE1A-4EEE-A547-C0E80BCF103C}" dt="2023-01-18T18:41:51.304" v="34" actId="26606"/>
          <ac:spMkLst>
            <pc:docMk/>
            <pc:sldMk cId="1615709228" sldId="260"/>
            <ac:spMk id="18" creationId="{14E91B64-9FCC-451E-AFB4-A827D6329367}"/>
          </ac:spMkLst>
        </pc:spChg>
      </pc:sldChg>
      <pc:sldChg chg="addSp delSp modSp mod">
        <pc:chgData name="Jeremiah Warren" userId="d28dbac8-a184-4265-b460-622f3a55db67" providerId="ADAL" clId="{531F5F82-AE1A-4EEE-A547-C0E80BCF103C}" dt="2023-01-18T18:42:19.491" v="40" actId="26606"/>
        <pc:sldMkLst>
          <pc:docMk/>
          <pc:sldMk cId="1529797543" sldId="261"/>
        </pc:sldMkLst>
        <pc:spChg chg="mod">
          <ac:chgData name="Jeremiah Warren" userId="d28dbac8-a184-4265-b460-622f3a55db67" providerId="ADAL" clId="{531F5F82-AE1A-4EEE-A547-C0E80BCF103C}" dt="2023-01-18T18:42:19.491" v="40" actId="26606"/>
          <ac:spMkLst>
            <pc:docMk/>
            <pc:sldMk cId="1529797543" sldId="261"/>
            <ac:spMk id="2" creationId="{D1F6F3B5-58D6-E352-9C07-AC5B703D4C69}"/>
          </ac:spMkLst>
        </pc:spChg>
        <pc:spChg chg="add del">
          <ac:chgData name="Jeremiah Warren" userId="d28dbac8-a184-4265-b460-622f3a55db67" providerId="ADAL" clId="{531F5F82-AE1A-4EEE-A547-C0E80BCF103C}" dt="2023-01-18T18:42:18.373" v="37" actId="26606"/>
          <ac:spMkLst>
            <pc:docMk/>
            <pc:sldMk cId="1529797543" sldId="261"/>
            <ac:spMk id="6" creationId="{FDDEF810-FBAE-4C80-B905-316331395C3D}"/>
          </ac:spMkLst>
        </pc:spChg>
        <pc:spChg chg="add del">
          <ac:chgData name="Jeremiah Warren" userId="d28dbac8-a184-4265-b460-622f3a55db67" providerId="ADAL" clId="{531F5F82-AE1A-4EEE-A547-C0E80BCF103C}" dt="2023-01-18T18:42:18.373" v="37" actId="26606"/>
          <ac:spMkLst>
            <pc:docMk/>
            <pc:sldMk cId="1529797543" sldId="261"/>
            <ac:spMk id="7" creationId="{FD8C7A0F-D774-4978-AA9C-7E703C2F463A}"/>
          </ac:spMkLst>
        </pc:spChg>
        <pc:spChg chg="add del">
          <ac:chgData name="Jeremiah Warren" userId="d28dbac8-a184-4265-b460-622f3a55db67" providerId="ADAL" clId="{531F5F82-AE1A-4EEE-A547-C0E80BCF103C}" dt="2023-01-17T21:13:27.441" v="13" actId="26606"/>
          <ac:spMkLst>
            <pc:docMk/>
            <pc:sldMk cId="1529797543" sldId="261"/>
            <ac:spMk id="9" creationId="{42285737-90EE-47DC-AC80-8AE156B11969}"/>
          </ac:spMkLst>
        </pc:spChg>
        <pc:spChg chg="add del">
          <ac:chgData name="Jeremiah Warren" userId="d28dbac8-a184-4265-b460-622f3a55db67" providerId="ADAL" clId="{531F5F82-AE1A-4EEE-A547-C0E80BCF103C}" dt="2023-01-18T18:42:18.373" v="37" actId="26606"/>
          <ac:spMkLst>
            <pc:docMk/>
            <pc:sldMk cId="1529797543" sldId="261"/>
            <ac:spMk id="13" creationId="{61C7310A-3A42-4F75-8058-7F39E52B11BC}"/>
          </ac:spMkLst>
        </pc:spChg>
        <pc:spChg chg="add del">
          <ac:chgData name="Jeremiah Warren" userId="d28dbac8-a184-4265-b460-622f3a55db67" providerId="ADAL" clId="{531F5F82-AE1A-4EEE-A547-C0E80BCF103C}" dt="2023-01-18T18:42:18.373" v="37" actId="26606"/>
          <ac:spMkLst>
            <pc:docMk/>
            <pc:sldMk cId="1529797543" sldId="261"/>
            <ac:spMk id="15" creationId="{27D88313-56C7-45D8-8D97-2F5CCBF99683}"/>
          </ac:spMkLst>
        </pc:spChg>
        <pc:spChg chg="add del">
          <ac:chgData name="Jeremiah Warren" userId="d28dbac8-a184-4265-b460-622f3a55db67" providerId="ADAL" clId="{531F5F82-AE1A-4EEE-A547-C0E80BCF103C}" dt="2023-01-18T18:42:19.437" v="39" actId="26606"/>
          <ac:spMkLst>
            <pc:docMk/>
            <pc:sldMk cId="1529797543" sldId="261"/>
            <ac:spMk id="17" creationId="{1BE4F293-0A40-4AA3-8747-1C7D9F3EEABB}"/>
          </ac:spMkLst>
        </pc:spChg>
        <pc:spChg chg="add">
          <ac:chgData name="Jeremiah Warren" userId="d28dbac8-a184-4265-b460-622f3a55db67" providerId="ADAL" clId="{531F5F82-AE1A-4EEE-A547-C0E80BCF103C}" dt="2023-01-18T18:42:19.491" v="40" actId="26606"/>
          <ac:spMkLst>
            <pc:docMk/>
            <pc:sldMk cId="1529797543" sldId="261"/>
            <ac:spMk id="23" creationId="{FDDEF810-FBAE-4C80-B905-316331395C3D}"/>
          </ac:spMkLst>
        </pc:spChg>
        <pc:spChg chg="add">
          <ac:chgData name="Jeremiah Warren" userId="d28dbac8-a184-4265-b460-622f3a55db67" providerId="ADAL" clId="{531F5F82-AE1A-4EEE-A547-C0E80BCF103C}" dt="2023-01-18T18:42:19.491" v="40" actId="26606"/>
          <ac:spMkLst>
            <pc:docMk/>
            <pc:sldMk cId="1529797543" sldId="261"/>
            <ac:spMk id="24" creationId="{FD8C7A0F-D774-4978-AA9C-7E703C2F463A}"/>
          </ac:spMkLst>
        </pc:spChg>
        <pc:spChg chg="add">
          <ac:chgData name="Jeremiah Warren" userId="d28dbac8-a184-4265-b460-622f3a55db67" providerId="ADAL" clId="{531F5F82-AE1A-4EEE-A547-C0E80BCF103C}" dt="2023-01-18T18:42:19.491" v="40" actId="26606"/>
          <ac:spMkLst>
            <pc:docMk/>
            <pc:sldMk cId="1529797543" sldId="261"/>
            <ac:spMk id="25" creationId="{61C7310A-3A42-4F75-8058-7F39E52B11BC}"/>
          </ac:spMkLst>
        </pc:spChg>
        <pc:spChg chg="add">
          <ac:chgData name="Jeremiah Warren" userId="d28dbac8-a184-4265-b460-622f3a55db67" providerId="ADAL" clId="{531F5F82-AE1A-4EEE-A547-C0E80BCF103C}" dt="2023-01-18T18:42:19.491" v="40" actId="26606"/>
          <ac:spMkLst>
            <pc:docMk/>
            <pc:sldMk cId="1529797543" sldId="261"/>
            <ac:spMk id="26" creationId="{27D88313-56C7-45D8-8D97-2F5CCBF99683}"/>
          </ac:spMkLst>
        </pc:spChg>
        <pc:grpChg chg="add del">
          <ac:chgData name="Jeremiah Warren" userId="d28dbac8-a184-4265-b460-622f3a55db67" providerId="ADAL" clId="{531F5F82-AE1A-4EEE-A547-C0E80BCF103C}" dt="2023-01-17T21:13:27.441" v="13" actId="26606"/>
          <ac:grpSpMkLst>
            <pc:docMk/>
            <pc:sldMk cId="1529797543" sldId="261"/>
            <ac:grpSpMk id="11" creationId="{B57BDC17-F1B3-455F-BBF1-680AA1F25C06}"/>
          </ac:grpSpMkLst>
        </pc:grpChg>
        <pc:grpChg chg="add del">
          <ac:chgData name="Jeremiah Warren" userId="d28dbac8-a184-4265-b460-622f3a55db67" providerId="ADAL" clId="{531F5F82-AE1A-4EEE-A547-C0E80BCF103C}" dt="2023-01-18T18:42:19.437" v="39" actId="26606"/>
          <ac:grpSpMkLst>
            <pc:docMk/>
            <pc:sldMk cId="1529797543" sldId="261"/>
            <ac:grpSpMk id="18" creationId="{5D1CC8B8-2CD1-45F6-9CED-CA310400222D}"/>
          </ac:grpSpMkLst>
        </pc:grpChg>
        <pc:graphicFrameChg chg="mod modGraphic">
          <ac:chgData name="Jeremiah Warren" userId="d28dbac8-a184-4265-b460-622f3a55db67" providerId="ADAL" clId="{531F5F82-AE1A-4EEE-A547-C0E80BCF103C}" dt="2023-01-18T18:42:19.491" v="40" actId="26606"/>
          <ac:graphicFrameMkLst>
            <pc:docMk/>
            <pc:sldMk cId="1529797543" sldId="261"/>
            <ac:graphicFrameMk id="4" creationId="{70EF3E3F-DCD4-4E9F-A057-DB8B41DE88DB}"/>
          </ac:graphicFrameMkLst>
        </pc:graphicFrameChg>
      </pc:sldChg>
      <pc:sldChg chg="addSp delSp modSp mod setBg">
        <pc:chgData name="Jeremiah Warren" userId="d28dbac8-a184-4265-b460-622f3a55db67" providerId="ADAL" clId="{531F5F82-AE1A-4EEE-A547-C0E80BCF103C}" dt="2023-01-18T18:42:43.701" v="51" actId="26606"/>
        <pc:sldMkLst>
          <pc:docMk/>
          <pc:sldMk cId="358924650" sldId="262"/>
        </pc:sldMkLst>
        <pc:spChg chg="mod">
          <ac:chgData name="Jeremiah Warren" userId="d28dbac8-a184-4265-b460-622f3a55db67" providerId="ADAL" clId="{531F5F82-AE1A-4EEE-A547-C0E80BCF103C}" dt="2023-01-18T18:42:43.701" v="51" actId="26606"/>
          <ac:spMkLst>
            <pc:docMk/>
            <pc:sldMk cId="358924650" sldId="262"/>
            <ac:spMk id="2" creationId="{D2A0BB66-EF20-A043-D1D7-85F71F84699C}"/>
          </ac:spMkLst>
        </pc:spChg>
        <pc:spChg chg="add del">
          <ac:chgData name="Jeremiah Warren" userId="d28dbac8-a184-4265-b460-622f3a55db67" providerId="ADAL" clId="{531F5F82-AE1A-4EEE-A547-C0E80BCF103C}" dt="2023-01-18T18:42:43.701" v="51" actId="26606"/>
          <ac:spMkLst>
            <pc:docMk/>
            <pc:sldMk cId="358924650" sldId="262"/>
            <ac:spMk id="3" creationId="{9EF17572-7D99-5DC9-4FC1-3EA721D344A4}"/>
          </ac:spMkLst>
        </pc:spChg>
        <pc:spChg chg="add del">
          <ac:chgData name="Jeremiah Warren" userId="d28dbac8-a184-4265-b460-622f3a55db67" providerId="ADAL" clId="{531F5F82-AE1A-4EEE-A547-C0E80BCF103C}" dt="2023-01-18T18:42:43.625" v="50" actId="26606"/>
          <ac:spMkLst>
            <pc:docMk/>
            <pc:sldMk cId="358924650" sldId="262"/>
            <ac:spMk id="8" creationId="{827B839B-9ADE-406B-8590-F1CAEDED45A1}"/>
          </ac:spMkLst>
        </pc:spChg>
        <pc:spChg chg="add del">
          <ac:chgData name="Jeremiah Warren" userId="d28dbac8-a184-4265-b460-622f3a55db67" providerId="ADAL" clId="{531F5F82-AE1A-4EEE-A547-C0E80BCF103C}" dt="2023-01-18T18:42:39.143" v="42" actId="26606"/>
          <ac:spMkLst>
            <pc:docMk/>
            <pc:sldMk cId="358924650" sldId="262"/>
            <ac:spMk id="9" creationId="{FDDEF810-FBAE-4C80-B905-316331395C3D}"/>
          </ac:spMkLst>
        </pc:spChg>
        <pc:spChg chg="add del">
          <ac:chgData name="Jeremiah Warren" userId="d28dbac8-a184-4265-b460-622f3a55db67" providerId="ADAL" clId="{531F5F82-AE1A-4EEE-A547-C0E80BCF103C}" dt="2023-01-18T18:42:43.625" v="50" actId="26606"/>
          <ac:spMkLst>
            <pc:docMk/>
            <pc:sldMk cId="358924650" sldId="262"/>
            <ac:spMk id="10" creationId="{CFE45BF0-46DB-408C-B5F7-7B11716805D4}"/>
          </ac:spMkLst>
        </pc:spChg>
        <pc:spChg chg="add del">
          <ac:chgData name="Jeremiah Warren" userId="d28dbac8-a184-4265-b460-622f3a55db67" providerId="ADAL" clId="{531F5F82-AE1A-4EEE-A547-C0E80BCF103C}" dt="2023-01-18T18:42:39.143" v="42" actId="26606"/>
          <ac:spMkLst>
            <pc:docMk/>
            <pc:sldMk cId="358924650" sldId="262"/>
            <ac:spMk id="11" creationId="{FD8C7A0F-D774-4978-AA9C-7E703C2F463A}"/>
          </ac:spMkLst>
        </pc:spChg>
        <pc:spChg chg="add del">
          <ac:chgData name="Jeremiah Warren" userId="d28dbac8-a184-4265-b460-622f3a55db67" providerId="ADAL" clId="{531F5F82-AE1A-4EEE-A547-C0E80BCF103C}" dt="2023-01-18T18:42:43.625" v="50" actId="26606"/>
          <ac:spMkLst>
            <pc:docMk/>
            <pc:sldMk cId="358924650" sldId="262"/>
            <ac:spMk id="12" creationId="{2AEBC8F2-97B1-41B4-93F1-2D289E197FBA}"/>
          </ac:spMkLst>
        </pc:spChg>
        <pc:spChg chg="add del">
          <ac:chgData name="Jeremiah Warren" userId="d28dbac8-a184-4265-b460-622f3a55db67" providerId="ADAL" clId="{531F5F82-AE1A-4EEE-A547-C0E80BCF103C}" dt="2023-01-18T18:42:39.143" v="42" actId="26606"/>
          <ac:spMkLst>
            <pc:docMk/>
            <pc:sldMk cId="358924650" sldId="262"/>
            <ac:spMk id="13" creationId="{61C7310A-3A42-4F75-8058-7F39E52B11BC}"/>
          </ac:spMkLst>
        </pc:spChg>
        <pc:spChg chg="add del">
          <ac:chgData name="Jeremiah Warren" userId="d28dbac8-a184-4265-b460-622f3a55db67" providerId="ADAL" clId="{531F5F82-AE1A-4EEE-A547-C0E80BCF103C}" dt="2023-01-18T18:42:43.625" v="50" actId="26606"/>
          <ac:spMkLst>
            <pc:docMk/>
            <pc:sldMk cId="358924650" sldId="262"/>
            <ac:spMk id="14" creationId="{472E3A19-F5D5-48FC-BB9C-48C2F68F598B}"/>
          </ac:spMkLst>
        </pc:spChg>
        <pc:spChg chg="add del">
          <ac:chgData name="Jeremiah Warren" userId="d28dbac8-a184-4265-b460-622f3a55db67" providerId="ADAL" clId="{531F5F82-AE1A-4EEE-A547-C0E80BCF103C}" dt="2023-01-18T18:42:39.143" v="42" actId="26606"/>
          <ac:spMkLst>
            <pc:docMk/>
            <pc:sldMk cId="358924650" sldId="262"/>
            <ac:spMk id="15" creationId="{27D88313-56C7-45D8-8D97-2F5CCBF99683}"/>
          </ac:spMkLst>
        </pc:spChg>
        <pc:spChg chg="add del">
          <ac:chgData name="Jeremiah Warren" userId="d28dbac8-a184-4265-b460-622f3a55db67" providerId="ADAL" clId="{531F5F82-AE1A-4EEE-A547-C0E80BCF103C}" dt="2023-01-18T18:42:43.625" v="50" actId="26606"/>
          <ac:spMkLst>
            <pc:docMk/>
            <pc:sldMk cId="358924650" sldId="262"/>
            <ac:spMk id="16" creationId="{7A62E32F-BB65-43A8-8EB5-92346890E549}"/>
          </ac:spMkLst>
        </pc:spChg>
        <pc:spChg chg="add del">
          <ac:chgData name="Jeremiah Warren" userId="d28dbac8-a184-4265-b460-622f3a55db67" providerId="ADAL" clId="{531F5F82-AE1A-4EEE-A547-C0E80BCF103C}" dt="2023-01-18T18:42:40.255" v="44" actId="26606"/>
          <ac:spMkLst>
            <pc:docMk/>
            <pc:sldMk cId="358924650" sldId="262"/>
            <ac:spMk id="17" creationId="{FDDEF810-FBAE-4C80-B905-316331395C3D}"/>
          </ac:spMkLst>
        </pc:spChg>
        <pc:spChg chg="add del">
          <ac:chgData name="Jeremiah Warren" userId="d28dbac8-a184-4265-b460-622f3a55db67" providerId="ADAL" clId="{531F5F82-AE1A-4EEE-A547-C0E80BCF103C}" dt="2023-01-18T18:42:40.255" v="44" actId="26606"/>
          <ac:spMkLst>
            <pc:docMk/>
            <pc:sldMk cId="358924650" sldId="262"/>
            <ac:spMk id="18" creationId="{FD8C7A0F-D774-4978-AA9C-7E703C2F463A}"/>
          </ac:spMkLst>
        </pc:spChg>
        <pc:spChg chg="add del">
          <ac:chgData name="Jeremiah Warren" userId="d28dbac8-a184-4265-b460-622f3a55db67" providerId="ADAL" clId="{531F5F82-AE1A-4EEE-A547-C0E80BCF103C}" dt="2023-01-18T18:42:40.255" v="44" actId="26606"/>
          <ac:spMkLst>
            <pc:docMk/>
            <pc:sldMk cId="358924650" sldId="262"/>
            <ac:spMk id="19" creationId="{61C7310A-3A42-4F75-8058-7F39E52B11BC}"/>
          </ac:spMkLst>
        </pc:spChg>
        <pc:spChg chg="add del">
          <ac:chgData name="Jeremiah Warren" userId="d28dbac8-a184-4265-b460-622f3a55db67" providerId="ADAL" clId="{531F5F82-AE1A-4EEE-A547-C0E80BCF103C}" dt="2023-01-18T18:42:40.255" v="44" actId="26606"/>
          <ac:spMkLst>
            <pc:docMk/>
            <pc:sldMk cId="358924650" sldId="262"/>
            <ac:spMk id="20" creationId="{27D88313-56C7-45D8-8D97-2F5CCBF99683}"/>
          </ac:spMkLst>
        </pc:spChg>
        <pc:spChg chg="add del">
          <ac:chgData name="Jeremiah Warren" userId="d28dbac8-a184-4265-b460-622f3a55db67" providerId="ADAL" clId="{531F5F82-AE1A-4EEE-A547-C0E80BCF103C}" dt="2023-01-18T18:42:41.519" v="46" actId="26606"/>
          <ac:spMkLst>
            <pc:docMk/>
            <pc:sldMk cId="358924650" sldId="262"/>
            <ac:spMk id="23" creationId="{FDDEF810-FBAE-4C80-B905-316331395C3D}"/>
          </ac:spMkLst>
        </pc:spChg>
        <pc:spChg chg="add del">
          <ac:chgData name="Jeremiah Warren" userId="d28dbac8-a184-4265-b460-622f3a55db67" providerId="ADAL" clId="{531F5F82-AE1A-4EEE-A547-C0E80BCF103C}" dt="2023-01-18T18:42:41.519" v="46" actId="26606"/>
          <ac:spMkLst>
            <pc:docMk/>
            <pc:sldMk cId="358924650" sldId="262"/>
            <ac:spMk id="24" creationId="{FD8C7A0F-D774-4978-AA9C-7E703C2F463A}"/>
          </ac:spMkLst>
        </pc:spChg>
        <pc:spChg chg="add del">
          <ac:chgData name="Jeremiah Warren" userId="d28dbac8-a184-4265-b460-622f3a55db67" providerId="ADAL" clId="{531F5F82-AE1A-4EEE-A547-C0E80BCF103C}" dt="2023-01-18T18:42:41.519" v="46" actId="26606"/>
          <ac:spMkLst>
            <pc:docMk/>
            <pc:sldMk cId="358924650" sldId="262"/>
            <ac:spMk id="25" creationId="{61C7310A-3A42-4F75-8058-7F39E52B11BC}"/>
          </ac:spMkLst>
        </pc:spChg>
        <pc:spChg chg="add del">
          <ac:chgData name="Jeremiah Warren" userId="d28dbac8-a184-4265-b460-622f3a55db67" providerId="ADAL" clId="{531F5F82-AE1A-4EEE-A547-C0E80BCF103C}" dt="2023-01-18T18:42:41.519" v="46" actId="26606"/>
          <ac:spMkLst>
            <pc:docMk/>
            <pc:sldMk cId="358924650" sldId="262"/>
            <ac:spMk id="26" creationId="{27D88313-56C7-45D8-8D97-2F5CCBF99683}"/>
          </ac:spMkLst>
        </pc:spChg>
        <pc:spChg chg="add del">
          <ac:chgData name="Jeremiah Warren" userId="d28dbac8-a184-4265-b460-622f3a55db67" providerId="ADAL" clId="{531F5F82-AE1A-4EEE-A547-C0E80BCF103C}" dt="2023-01-18T18:42:42.076" v="48" actId="26606"/>
          <ac:spMkLst>
            <pc:docMk/>
            <pc:sldMk cId="358924650" sldId="262"/>
            <ac:spMk id="29" creationId="{FDDEF810-FBAE-4C80-B905-316331395C3D}"/>
          </ac:spMkLst>
        </pc:spChg>
        <pc:spChg chg="add del">
          <ac:chgData name="Jeremiah Warren" userId="d28dbac8-a184-4265-b460-622f3a55db67" providerId="ADAL" clId="{531F5F82-AE1A-4EEE-A547-C0E80BCF103C}" dt="2023-01-18T18:42:42.076" v="48" actId="26606"/>
          <ac:spMkLst>
            <pc:docMk/>
            <pc:sldMk cId="358924650" sldId="262"/>
            <ac:spMk id="30" creationId="{FD8C7A0F-D774-4978-AA9C-7E703C2F463A}"/>
          </ac:spMkLst>
        </pc:spChg>
        <pc:spChg chg="add del">
          <ac:chgData name="Jeremiah Warren" userId="d28dbac8-a184-4265-b460-622f3a55db67" providerId="ADAL" clId="{531F5F82-AE1A-4EEE-A547-C0E80BCF103C}" dt="2023-01-18T18:42:42.076" v="48" actId="26606"/>
          <ac:spMkLst>
            <pc:docMk/>
            <pc:sldMk cId="358924650" sldId="262"/>
            <ac:spMk id="31" creationId="{61C7310A-3A42-4F75-8058-7F39E52B11BC}"/>
          </ac:spMkLst>
        </pc:spChg>
        <pc:spChg chg="add del">
          <ac:chgData name="Jeremiah Warren" userId="d28dbac8-a184-4265-b460-622f3a55db67" providerId="ADAL" clId="{531F5F82-AE1A-4EEE-A547-C0E80BCF103C}" dt="2023-01-18T18:42:42.076" v="48" actId="26606"/>
          <ac:spMkLst>
            <pc:docMk/>
            <pc:sldMk cId="358924650" sldId="262"/>
            <ac:spMk id="32" creationId="{27D88313-56C7-45D8-8D97-2F5CCBF99683}"/>
          </ac:spMkLst>
        </pc:spChg>
        <pc:spChg chg="add del">
          <ac:chgData name="Jeremiah Warren" userId="d28dbac8-a184-4265-b460-622f3a55db67" providerId="ADAL" clId="{531F5F82-AE1A-4EEE-A547-C0E80BCF103C}" dt="2023-01-18T18:42:43.625" v="50" actId="26606"/>
          <ac:spMkLst>
            <pc:docMk/>
            <pc:sldMk cId="358924650" sldId="262"/>
            <ac:spMk id="35" creationId="{14E91B64-9FCC-451E-AFB4-A827D6329367}"/>
          </ac:spMkLst>
        </pc:spChg>
        <pc:spChg chg="add del">
          <ac:chgData name="Jeremiah Warren" userId="d28dbac8-a184-4265-b460-622f3a55db67" providerId="ADAL" clId="{531F5F82-AE1A-4EEE-A547-C0E80BCF103C}" dt="2023-01-18T18:42:43.625" v="50" actId="26606"/>
          <ac:spMkLst>
            <pc:docMk/>
            <pc:sldMk cId="358924650" sldId="262"/>
            <ac:spMk id="36" creationId="{9EF17572-7D99-5DC9-4FC1-3EA721D344A4}"/>
          </ac:spMkLst>
        </pc:spChg>
        <pc:spChg chg="add">
          <ac:chgData name="Jeremiah Warren" userId="d28dbac8-a184-4265-b460-622f3a55db67" providerId="ADAL" clId="{531F5F82-AE1A-4EEE-A547-C0E80BCF103C}" dt="2023-01-18T18:42:43.701" v="51" actId="26606"/>
          <ac:spMkLst>
            <pc:docMk/>
            <pc:sldMk cId="358924650" sldId="262"/>
            <ac:spMk id="38" creationId="{FDDEF810-FBAE-4C80-B905-316331395C3D}"/>
          </ac:spMkLst>
        </pc:spChg>
        <pc:spChg chg="add">
          <ac:chgData name="Jeremiah Warren" userId="d28dbac8-a184-4265-b460-622f3a55db67" providerId="ADAL" clId="{531F5F82-AE1A-4EEE-A547-C0E80BCF103C}" dt="2023-01-18T18:42:43.701" v="51" actId="26606"/>
          <ac:spMkLst>
            <pc:docMk/>
            <pc:sldMk cId="358924650" sldId="262"/>
            <ac:spMk id="39" creationId="{FD8C7A0F-D774-4978-AA9C-7E703C2F463A}"/>
          </ac:spMkLst>
        </pc:spChg>
        <pc:spChg chg="add">
          <ac:chgData name="Jeremiah Warren" userId="d28dbac8-a184-4265-b460-622f3a55db67" providerId="ADAL" clId="{531F5F82-AE1A-4EEE-A547-C0E80BCF103C}" dt="2023-01-18T18:42:43.701" v="51" actId="26606"/>
          <ac:spMkLst>
            <pc:docMk/>
            <pc:sldMk cId="358924650" sldId="262"/>
            <ac:spMk id="40" creationId="{61C7310A-3A42-4F75-8058-7F39E52B11BC}"/>
          </ac:spMkLst>
        </pc:spChg>
        <pc:spChg chg="add">
          <ac:chgData name="Jeremiah Warren" userId="d28dbac8-a184-4265-b460-622f3a55db67" providerId="ADAL" clId="{531F5F82-AE1A-4EEE-A547-C0E80BCF103C}" dt="2023-01-18T18:42:43.701" v="51" actId="26606"/>
          <ac:spMkLst>
            <pc:docMk/>
            <pc:sldMk cId="358924650" sldId="262"/>
            <ac:spMk id="41" creationId="{27D88313-56C7-45D8-8D97-2F5CCBF99683}"/>
          </ac:spMkLst>
        </pc:spChg>
        <pc:graphicFrameChg chg="add del">
          <ac:chgData name="Jeremiah Warren" userId="d28dbac8-a184-4265-b460-622f3a55db67" providerId="ADAL" clId="{531F5F82-AE1A-4EEE-A547-C0E80BCF103C}" dt="2023-01-18T18:42:39.143" v="42" actId="26606"/>
          <ac:graphicFrameMkLst>
            <pc:docMk/>
            <pc:sldMk cId="358924650" sldId="262"/>
            <ac:graphicFrameMk id="5" creationId="{C7AB9C4F-FFD6-FA23-5BF2-53878895D1C1}"/>
          </ac:graphicFrameMkLst>
        </pc:graphicFrameChg>
        <pc:graphicFrameChg chg="add del">
          <ac:chgData name="Jeremiah Warren" userId="d28dbac8-a184-4265-b460-622f3a55db67" providerId="ADAL" clId="{531F5F82-AE1A-4EEE-A547-C0E80BCF103C}" dt="2023-01-18T18:42:40.255" v="44" actId="26606"/>
          <ac:graphicFrameMkLst>
            <pc:docMk/>
            <pc:sldMk cId="358924650" sldId="262"/>
            <ac:graphicFrameMk id="21" creationId="{256B53E1-E94E-4C07-9675-7A2C337074C3}"/>
          </ac:graphicFrameMkLst>
        </pc:graphicFrameChg>
        <pc:graphicFrameChg chg="add del">
          <ac:chgData name="Jeremiah Warren" userId="d28dbac8-a184-4265-b460-622f3a55db67" providerId="ADAL" clId="{531F5F82-AE1A-4EEE-A547-C0E80BCF103C}" dt="2023-01-18T18:42:41.519" v="46" actId="26606"/>
          <ac:graphicFrameMkLst>
            <pc:docMk/>
            <pc:sldMk cId="358924650" sldId="262"/>
            <ac:graphicFrameMk id="27" creationId="{C7AB9C4F-FFD6-FA23-5BF2-53878895D1C1}"/>
          </ac:graphicFrameMkLst>
        </pc:graphicFrameChg>
        <pc:graphicFrameChg chg="add del">
          <ac:chgData name="Jeremiah Warren" userId="d28dbac8-a184-4265-b460-622f3a55db67" providerId="ADAL" clId="{531F5F82-AE1A-4EEE-A547-C0E80BCF103C}" dt="2023-01-18T18:42:42.076" v="48" actId="26606"/>
          <ac:graphicFrameMkLst>
            <pc:docMk/>
            <pc:sldMk cId="358924650" sldId="262"/>
            <ac:graphicFrameMk id="33" creationId="{256B53E1-E94E-4C07-9675-7A2C337074C3}"/>
          </ac:graphicFrameMkLst>
        </pc:graphicFrameChg>
        <pc:graphicFrameChg chg="add">
          <ac:chgData name="Jeremiah Warren" userId="d28dbac8-a184-4265-b460-622f3a55db67" providerId="ADAL" clId="{531F5F82-AE1A-4EEE-A547-C0E80BCF103C}" dt="2023-01-18T18:42:43.701" v="51" actId="26606"/>
          <ac:graphicFrameMkLst>
            <pc:docMk/>
            <pc:sldMk cId="358924650" sldId="262"/>
            <ac:graphicFrameMk id="42" creationId="{256B53E1-E94E-4C07-9675-7A2C337074C3}"/>
          </ac:graphicFrameMkLst>
        </pc:graphicFrameChg>
      </pc:sldChg>
      <pc:sldChg chg="addSp delSp modSp mod">
        <pc:chgData name="Jeremiah Warren" userId="d28dbac8-a184-4265-b460-622f3a55db67" providerId="ADAL" clId="{531F5F82-AE1A-4EEE-A547-C0E80BCF103C}" dt="2023-01-18T18:40:17.732" v="24" actId="20577"/>
        <pc:sldMkLst>
          <pc:docMk/>
          <pc:sldMk cId="2170365264" sldId="263"/>
        </pc:sldMkLst>
        <pc:spChg chg="mod">
          <ac:chgData name="Jeremiah Warren" userId="d28dbac8-a184-4265-b460-622f3a55db67" providerId="ADAL" clId="{531F5F82-AE1A-4EEE-A547-C0E80BCF103C}" dt="2023-01-18T18:40:17.732" v="24" actId="20577"/>
          <ac:spMkLst>
            <pc:docMk/>
            <pc:sldMk cId="2170365264" sldId="263"/>
            <ac:spMk id="2" creationId="{C1945557-7B22-FFCB-AA45-F7D60C3B2A3D}"/>
          </ac:spMkLst>
        </pc:spChg>
        <pc:spChg chg="add del">
          <ac:chgData name="Jeremiah Warren" userId="d28dbac8-a184-4265-b460-622f3a55db67" providerId="ADAL" clId="{531F5F82-AE1A-4EEE-A547-C0E80BCF103C}" dt="2023-01-18T18:39:56.375" v="18" actId="26606"/>
          <ac:spMkLst>
            <pc:docMk/>
            <pc:sldMk cId="2170365264" sldId="263"/>
            <ac:spMk id="9" creationId="{D4D28E87-62D2-4602-B72F-5F74AA236CC3}"/>
          </ac:spMkLst>
        </pc:spChg>
        <pc:spChg chg="add">
          <ac:chgData name="Jeremiah Warren" userId="d28dbac8-a184-4265-b460-622f3a55db67" providerId="ADAL" clId="{531F5F82-AE1A-4EEE-A547-C0E80BCF103C}" dt="2023-01-18T18:40:10.880" v="21" actId="26606"/>
          <ac:spMkLst>
            <pc:docMk/>
            <pc:sldMk cId="2170365264" sldId="263"/>
            <ac:spMk id="12" creationId="{D4D28E87-62D2-4602-B72F-5F74AA236CC3}"/>
          </ac:spMkLst>
        </pc:spChg>
        <pc:picChg chg="mod">
          <ac:chgData name="Jeremiah Warren" userId="d28dbac8-a184-4265-b460-622f3a55db67" providerId="ADAL" clId="{531F5F82-AE1A-4EEE-A547-C0E80BCF103C}" dt="2023-01-18T18:40:10.880" v="21" actId="26606"/>
          <ac:picMkLst>
            <pc:docMk/>
            <pc:sldMk cId="2170365264" sldId="263"/>
            <ac:picMk id="6" creationId="{FB1E8553-4F03-113C-29B9-11374E907097}"/>
          </ac:picMkLst>
        </pc:picChg>
      </pc:sldChg>
      <pc:sldChg chg="addSp modSp mod setBg">
        <pc:chgData name="Jeremiah Warren" userId="d28dbac8-a184-4265-b460-622f3a55db67" providerId="ADAL" clId="{531F5F82-AE1A-4EEE-A547-C0E80BCF103C}" dt="2023-01-18T18:44:29.013" v="70" actId="26606"/>
        <pc:sldMkLst>
          <pc:docMk/>
          <pc:sldMk cId="3865729403" sldId="264"/>
        </pc:sldMkLst>
        <pc:spChg chg="mod">
          <ac:chgData name="Jeremiah Warren" userId="d28dbac8-a184-4265-b460-622f3a55db67" providerId="ADAL" clId="{531F5F82-AE1A-4EEE-A547-C0E80BCF103C}" dt="2023-01-18T18:44:29.013" v="70" actId="26606"/>
          <ac:spMkLst>
            <pc:docMk/>
            <pc:sldMk cId="3865729403" sldId="264"/>
            <ac:spMk id="2" creationId="{3E2A4069-018B-6517-E97D-60BAEF2441E2}"/>
          </ac:spMkLst>
        </pc:spChg>
        <pc:spChg chg="mod">
          <ac:chgData name="Jeremiah Warren" userId="d28dbac8-a184-4265-b460-622f3a55db67" providerId="ADAL" clId="{531F5F82-AE1A-4EEE-A547-C0E80BCF103C}" dt="2023-01-18T18:44:29.013" v="70" actId="26606"/>
          <ac:spMkLst>
            <pc:docMk/>
            <pc:sldMk cId="3865729403" sldId="264"/>
            <ac:spMk id="3" creationId="{1E892363-5D1B-21B3-B25C-A58EAAC16B8F}"/>
          </ac:spMkLst>
        </pc:spChg>
        <pc:spChg chg="add">
          <ac:chgData name="Jeremiah Warren" userId="d28dbac8-a184-4265-b460-622f3a55db67" providerId="ADAL" clId="{531F5F82-AE1A-4EEE-A547-C0E80BCF103C}" dt="2023-01-18T18:44:29.013" v="70" actId="26606"/>
          <ac:spMkLst>
            <pc:docMk/>
            <pc:sldMk cId="3865729403" sldId="264"/>
            <ac:spMk id="8" creationId="{827B839B-9ADE-406B-8590-F1CAEDED45A1}"/>
          </ac:spMkLst>
        </pc:spChg>
        <pc:spChg chg="add">
          <ac:chgData name="Jeremiah Warren" userId="d28dbac8-a184-4265-b460-622f3a55db67" providerId="ADAL" clId="{531F5F82-AE1A-4EEE-A547-C0E80BCF103C}" dt="2023-01-18T18:44:29.013" v="70" actId="26606"/>
          <ac:spMkLst>
            <pc:docMk/>
            <pc:sldMk cId="3865729403" sldId="264"/>
            <ac:spMk id="10" creationId="{CFE45BF0-46DB-408C-B5F7-7B11716805D4}"/>
          </ac:spMkLst>
        </pc:spChg>
        <pc:spChg chg="add">
          <ac:chgData name="Jeremiah Warren" userId="d28dbac8-a184-4265-b460-622f3a55db67" providerId="ADAL" clId="{531F5F82-AE1A-4EEE-A547-C0E80BCF103C}" dt="2023-01-18T18:44:29.013" v="70" actId="26606"/>
          <ac:spMkLst>
            <pc:docMk/>
            <pc:sldMk cId="3865729403" sldId="264"/>
            <ac:spMk id="12" creationId="{2AEBC8F2-97B1-41B4-93F1-2D289E197FBA}"/>
          </ac:spMkLst>
        </pc:spChg>
        <pc:spChg chg="add">
          <ac:chgData name="Jeremiah Warren" userId="d28dbac8-a184-4265-b460-622f3a55db67" providerId="ADAL" clId="{531F5F82-AE1A-4EEE-A547-C0E80BCF103C}" dt="2023-01-18T18:44:29.013" v="70" actId="26606"/>
          <ac:spMkLst>
            <pc:docMk/>
            <pc:sldMk cId="3865729403" sldId="264"/>
            <ac:spMk id="14" creationId="{472E3A19-F5D5-48FC-BB9C-48C2F68F598B}"/>
          </ac:spMkLst>
        </pc:spChg>
        <pc:spChg chg="add">
          <ac:chgData name="Jeremiah Warren" userId="d28dbac8-a184-4265-b460-622f3a55db67" providerId="ADAL" clId="{531F5F82-AE1A-4EEE-A547-C0E80BCF103C}" dt="2023-01-18T18:44:29.013" v="70" actId="26606"/>
          <ac:spMkLst>
            <pc:docMk/>
            <pc:sldMk cId="3865729403" sldId="264"/>
            <ac:spMk id="16" creationId="{7A62E32F-BB65-43A8-8EB5-92346890E549}"/>
          </ac:spMkLst>
        </pc:spChg>
        <pc:spChg chg="add">
          <ac:chgData name="Jeremiah Warren" userId="d28dbac8-a184-4265-b460-622f3a55db67" providerId="ADAL" clId="{531F5F82-AE1A-4EEE-A547-C0E80BCF103C}" dt="2023-01-18T18:44:29.013" v="70" actId="26606"/>
          <ac:spMkLst>
            <pc:docMk/>
            <pc:sldMk cId="3865729403" sldId="264"/>
            <ac:spMk id="18" creationId="{14E91B64-9FCC-451E-AFB4-A827D6329367}"/>
          </ac:spMkLst>
        </pc:spChg>
      </pc:sldChg>
      <pc:sldChg chg="addSp delSp modSp mod">
        <pc:chgData name="Jeremiah Warren" userId="d28dbac8-a184-4265-b460-622f3a55db67" providerId="ADAL" clId="{531F5F82-AE1A-4EEE-A547-C0E80BCF103C}" dt="2023-01-18T18:47:43.249" v="97" actId="478"/>
        <pc:sldMkLst>
          <pc:docMk/>
          <pc:sldMk cId="235432896" sldId="265"/>
        </pc:sldMkLst>
        <pc:spChg chg="mod">
          <ac:chgData name="Jeremiah Warren" userId="d28dbac8-a184-4265-b460-622f3a55db67" providerId="ADAL" clId="{531F5F82-AE1A-4EEE-A547-C0E80BCF103C}" dt="2023-01-18T18:47:28.836" v="95" actId="26606"/>
          <ac:spMkLst>
            <pc:docMk/>
            <pc:sldMk cId="235432896" sldId="265"/>
            <ac:spMk id="2" creationId="{798525B2-D86C-5781-F1B4-289A1AABF22E}"/>
          </ac:spMkLst>
        </pc:spChg>
        <pc:spChg chg="del">
          <ac:chgData name="Jeremiah Warren" userId="d28dbac8-a184-4265-b460-622f3a55db67" providerId="ADAL" clId="{531F5F82-AE1A-4EEE-A547-C0E80BCF103C}" dt="2023-01-18T18:41:42.521" v="33" actId="26606"/>
          <ac:spMkLst>
            <pc:docMk/>
            <pc:sldMk cId="235432896" sldId="265"/>
            <ac:spMk id="7" creationId="{D4771268-CB57-404A-9271-370EB28F6090}"/>
          </ac:spMkLst>
        </pc:spChg>
        <pc:spChg chg="add del mod">
          <ac:chgData name="Jeremiah Warren" userId="d28dbac8-a184-4265-b460-622f3a55db67" providerId="ADAL" clId="{531F5F82-AE1A-4EEE-A547-C0E80BCF103C}" dt="2023-01-18T18:47:28.836" v="95" actId="26606"/>
          <ac:spMkLst>
            <pc:docMk/>
            <pc:sldMk cId="235432896" sldId="265"/>
            <ac:spMk id="11" creationId="{E0268C0E-E4C1-F001-6014-30C0A72A2D66}"/>
          </ac:spMkLst>
        </pc:spChg>
        <pc:spChg chg="add del">
          <ac:chgData name="Jeremiah Warren" userId="d28dbac8-a184-4265-b460-622f3a55db67" providerId="ADAL" clId="{531F5F82-AE1A-4EEE-A547-C0E80BCF103C}" dt="2023-01-18T18:47:28.836" v="95" actId="26606"/>
          <ac:spMkLst>
            <pc:docMk/>
            <pc:sldMk cId="235432896" sldId="265"/>
            <ac:spMk id="14" creationId="{F4C0B10B-D2C4-4A54-AFAD-3D27DF88BB37}"/>
          </ac:spMkLst>
        </pc:spChg>
        <pc:spChg chg="add del">
          <ac:chgData name="Jeremiah Warren" userId="d28dbac8-a184-4265-b460-622f3a55db67" providerId="ADAL" clId="{531F5F82-AE1A-4EEE-A547-C0E80BCF103C}" dt="2023-01-18T18:47:27.540" v="92" actId="26606"/>
          <ac:spMkLst>
            <pc:docMk/>
            <pc:sldMk cId="235432896" sldId="265"/>
            <ac:spMk id="26" creationId="{B5FA7C47-B7C1-4D2E-AB49-ED23BA34BA83}"/>
          </ac:spMkLst>
        </pc:spChg>
        <pc:spChg chg="add del">
          <ac:chgData name="Jeremiah Warren" userId="d28dbac8-a184-4265-b460-622f3a55db67" providerId="ADAL" clId="{531F5F82-AE1A-4EEE-A547-C0E80BCF103C}" dt="2023-01-18T18:47:27.540" v="92" actId="26606"/>
          <ac:spMkLst>
            <pc:docMk/>
            <pc:sldMk cId="235432896" sldId="265"/>
            <ac:spMk id="28" creationId="{596EE156-ABF1-4329-A6BA-03B4254E0877}"/>
          </ac:spMkLst>
        </pc:spChg>
        <pc:spChg chg="add del">
          <ac:chgData name="Jeremiah Warren" userId="d28dbac8-a184-4265-b460-622f3a55db67" providerId="ADAL" clId="{531F5F82-AE1A-4EEE-A547-C0E80BCF103C}" dt="2023-01-18T18:47:27.540" v="92" actId="26606"/>
          <ac:spMkLst>
            <pc:docMk/>
            <pc:sldMk cId="235432896" sldId="265"/>
            <ac:spMk id="30" creationId="{19B9933F-AAB3-444A-8BB5-9CA194A8BC63}"/>
          </ac:spMkLst>
        </pc:spChg>
        <pc:spChg chg="add del">
          <ac:chgData name="Jeremiah Warren" userId="d28dbac8-a184-4265-b460-622f3a55db67" providerId="ADAL" clId="{531F5F82-AE1A-4EEE-A547-C0E80BCF103C}" dt="2023-01-18T18:47:27.540" v="92" actId="26606"/>
          <ac:spMkLst>
            <pc:docMk/>
            <pc:sldMk cId="235432896" sldId="265"/>
            <ac:spMk id="32" creationId="{7D20183A-0B1D-4A1F-89B1-ADBEDBC6E54E}"/>
          </ac:spMkLst>
        </pc:spChg>
        <pc:spChg chg="add del">
          <ac:chgData name="Jeremiah Warren" userId="d28dbac8-a184-4265-b460-622f3a55db67" providerId="ADAL" clId="{531F5F82-AE1A-4EEE-A547-C0E80BCF103C}" dt="2023-01-18T18:47:27.540" v="92" actId="26606"/>
          <ac:spMkLst>
            <pc:docMk/>
            <pc:sldMk cId="235432896" sldId="265"/>
            <ac:spMk id="34" creationId="{131031D3-26CD-4214-A9A4-5857EFA15A0C}"/>
          </ac:spMkLst>
        </pc:spChg>
        <pc:spChg chg="add del">
          <ac:chgData name="Jeremiah Warren" userId="d28dbac8-a184-4265-b460-622f3a55db67" providerId="ADAL" clId="{531F5F82-AE1A-4EEE-A547-C0E80BCF103C}" dt="2023-01-18T18:47:28.826" v="94" actId="26606"/>
          <ac:spMkLst>
            <pc:docMk/>
            <pc:sldMk cId="235432896" sldId="265"/>
            <ac:spMk id="36" creationId="{BECACB72-3535-4C1F-B618-F4CBD214F4FF}"/>
          </ac:spMkLst>
        </pc:spChg>
        <pc:spChg chg="add">
          <ac:chgData name="Jeremiah Warren" userId="d28dbac8-a184-4265-b460-622f3a55db67" providerId="ADAL" clId="{531F5F82-AE1A-4EEE-A547-C0E80BCF103C}" dt="2023-01-18T18:47:28.836" v="95" actId="26606"/>
          <ac:spMkLst>
            <pc:docMk/>
            <pc:sldMk cId="235432896" sldId="265"/>
            <ac:spMk id="38" creationId="{B5FA7C47-B7C1-4D2E-AB49-ED23BA34BA83}"/>
          </ac:spMkLst>
        </pc:spChg>
        <pc:spChg chg="add">
          <ac:chgData name="Jeremiah Warren" userId="d28dbac8-a184-4265-b460-622f3a55db67" providerId="ADAL" clId="{531F5F82-AE1A-4EEE-A547-C0E80BCF103C}" dt="2023-01-18T18:47:28.836" v="95" actId="26606"/>
          <ac:spMkLst>
            <pc:docMk/>
            <pc:sldMk cId="235432896" sldId="265"/>
            <ac:spMk id="39" creationId="{596EE156-ABF1-4329-A6BA-03B4254E0877}"/>
          </ac:spMkLst>
        </pc:spChg>
        <pc:spChg chg="add">
          <ac:chgData name="Jeremiah Warren" userId="d28dbac8-a184-4265-b460-622f3a55db67" providerId="ADAL" clId="{531F5F82-AE1A-4EEE-A547-C0E80BCF103C}" dt="2023-01-18T18:47:28.836" v="95" actId="26606"/>
          <ac:spMkLst>
            <pc:docMk/>
            <pc:sldMk cId="235432896" sldId="265"/>
            <ac:spMk id="40" creationId="{19B9933F-AAB3-444A-8BB5-9CA194A8BC63}"/>
          </ac:spMkLst>
        </pc:spChg>
        <pc:spChg chg="add">
          <ac:chgData name="Jeremiah Warren" userId="d28dbac8-a184-4265-b460-622f3a55db67" providerId="ADAL" clId="{531F5F82-AE1A-4EEE-A547-C0E80BCF103C}" dt="2023-01-18T18:47:28.836" v="95" actId="26606"/>
          <ac:spMkLst>
            <pc:docMk/>
            <pc:sldMk cId="235432896" sldId="265"/>
            <ac:spMk id="41" creationId="{7D20183A-0B1D-4A1F-89B1-ADBEDBC6E54E}"/>
          </ac:spMkLst>
        </pc:spChg>
        <pc:spChg chg="add">
          <ac:chgData name="Jeremiah Warren" userId="d28dbac8-a184-4265-b460-622f3a55db67" providerId="ADAL" clId="{531F5F82-AE1A-4EEE-A547-C0E80BCF103C}" dt="2023-01-18T18:47:28.836" v="95" actId="26606"/>
          <ac:spMkLst>
            <pc:docMk/>
            <pc:sldMk cId="235432896" sldId="265"/>
            <ac:spMk id="42" creationId="{131031D3-26CD-4214-A9A4-5857EFA15A0C}"/>
          </ac:spMkLst>
        </pc:spChg>
        <pc:spChg chg="add del">
          <ac:chgData name="Jeremiah Warren" userId="d28dbac8-a184-4265-b460-622f3a55db67" providerId="ADAL" clId="{531F5F82-AE1A-4EEE-A547-C0E80BCF103C}" dt="2023-01-18T18:47:43.249" v="97" actId="478"/>
          <ac:spMkLst>
            <pc:docMk/>
            <pc:sldMk cId="235432896" sldId="265"/>
            <ac:spMk id="43" creationId="{E0268C0E-E4C1-F001-6014-30C0A72A2D66}"/>
          </ac:spMkLst>
        </pc:spChg>
        <pc:grpChg chg="add del">
          <ac:chgData name="Jeremiah Warren" userId="d28dbac8-a184-4265-b460-622f3a55db67" providerId="ADAL" clId="{531F5F82-AE1A-4EEE-A547-C0E80BCF103C}" dt="2023-01-18T18:47:28.836" v="95" actId="26606"/>
          <ac:grpSpMkLst>
            <pc:docMk/>
            <pc:sldMk cId="235432896" sldId="265"/>
            <ac:grpSpMk id="16" creationId="{B6BADB90-C74B-40D6-86DC-503F65FCE8DC}"/>
          </ac:grpSpMkLst>
        </pc:grpChg>
        <pc:picChg chg="mod">
          <ac:chgData name="Jeremiah Warren" userId="d28dbac8-a184-4265-b460-622f3a55db67" providerId="ADAL" clId="{531F5F82-AE1A-4EEE-A547-C0E80BCF103C}" dt="2023-01-18T18:47:28.836" v="95" actId="26606"/>
          <ac:picMkLst>
            <pc:docMk/>
            <pc:sldMk cId="235432896" sldId="265"/>
            <ac:picMk id="5" creationId="{32FBC9A8-B77D-7C44-49C3-8EB76881587F}"/>
          </ac:picMkLst>
        </pc:picChg>
      </pc:sldChg>
      <pc:sldChg chg="addSp delSp modSp mod setBg">
        <pc:chgData name="Jeremiah Warren" userId="d28dbac8-a184-4265-b460-622f3a55db67" providerId="ADAL" clId="{531F5F82-AE1A-4EEE-A547-C0E80BCF103C}" dt="2023-01-18T18:47:08.445" v="90" actId="1076"/>
        <pc:sldMkLst>
          <pc:docMk/>
          <pc:sldMk cId="2670281146" sldId="266"/>
        </pc:sldMkLst>
        <pc:spChg chg="mod">
          <ac:chgData name="Jeremiah Warren" userId="d28dbac8-a184-4265-b460-622f3a55db67" providerId="ADAL" clId="{531F5F82-AE1A-4EEE-A547-C0E80BCF103C}" dt="2023-01-18T18:45:22.708" v="79" actId="26606"/>
          <ac:spMkLst>
            <pc:docMk/>
            <pc:sldMk cId="2670281146" sldId="266"/>
            <ac:spMk id="2" creationId="{CD5D16FC-697D-0238-8B1A-69BA451FBF70}"/>
          </ac:spMkLst>
        </pc:spChg>
        <pc:spChg chg="add del mod ord">
          <ac:chgData name="Jeremiah Warren" userId="d28dbac8-a184-4265-b460-622f3a55db67" providerId="ADAL" clId="{531F5F82-AE1A-4EEE-A547-C0E80BCF103C}" dt="2023-01-18T18:45:28.143" v="83" actId="478"/>
          <ac:spMkLst>
            <pc:docMk/>
            <pc:sldMk cId="2670281146" sldId="266"/>
            <ac:spMk id="10" creationId="{650C6E89-6AB3-2F3D-DA95-EAD097A57DC9}"/>
          </ac:spMkLst>
        </pc:spChg>
        <pc:spChg chg="add del">
          <ac:chgData name="Jeremiah Warren" userId="d28dbac8-a184-4265-b460-622f3a55db67" providerId="ADAL" clId="{531F5F82-AE1A-4EEE-A547-C0E80BCF103C}" dt="2023-01-18T18:45:23.809" v="82" actId="26606"/>
          <ac:spMkLst>
            <pc:docMk/>
            <pc:sldMk cId="2670281146" sldId="266"/>
            <ac:spMk id="13" creationId="{07F96D99-2D33-4568-825B-17A567E14941}"/>
          </ac:spMkLst>
        </pc:spChg>
        <pc:spChg chg="add del">
          <ac:chgData name="Jeremiah Warren" userId="d28dbac8-a184-4265-b460-622f3a55db67" providerId="ADAL" clId="{531F5F82-AE1A-4EEE-A547-C0E80BCF103C}" dt="2023-01-18T18:45:20.439" v="75" actId="26606"/>
          <ac:spMkLst>
            <pc:docMk/>
            <pc:sldMk cId="2670281146" sldId="266"/>
            <ac:spMk id="27" creationId="{32FD50D0-1315-48C4-BB87-7646B049A0FA}"/>
          </ac:spMkLst>
        </pc:spChg>
        <pc:spChg chg="add del">
          <ac:chgData name="Jeremiah Warren" userId="d28dbac8-a184-4265-b460-622f3a55db67" providerId="ADAL" clId="{531F5F82-AE1A-4EEE-A547-C0E80BCF103C}" dt="2023-01-18T18:45:22.708" v="79" actId="26606"/>
          <ac:spMkLst>
            <pc:docMk/>
            <pc:sldMk cId="2670281146" sldId="266"/>
            <ac:spMk id="31" creationId="{AB1038E6-06EF-4DCB-B52E-D3825C50F7C6}"/>
          </ac:spMkLst>
        </pc:spChg>
        <pc:spChg chg="add del">
          <ac:chgData name="Jeremiah Warren" userId="d28dbac8-a184-4265-b460-622f3a55db67" providerId="ADAL" clId="{531F5F82-AE1A-4EEE-A547-C0E80BCF103C}" dt="2023-01-18T18:45:22.708" v="79" actId="26606"/>
          <ac:spMkLst>
            <pc:docMk/>
            <pc:sldMk cId="2670281146" sldId="266"/>
            <ac:spMk id="33" creationId="{5C7EF35C-8B7D-4026-8F09-8B2B2250579B}"/>
          </ac:spMkLst>
        </pc:spChg>
        <pc:spChg chg="add del">
          <ac:chgData name="Jeremiah Warren" userId="d28dbac8-a184-4265-b460-622f3a55db67" providerId="ADAL" clId="{531F5F82-AE1A-4EEE-A547-C0E80BCF103C}" dt="2023-01-18T18:45:22.708" v="79" actId="26606"/>
          <ac:spMkLst>
            <pc:docMk/>
            <pc:sldMk cId="2670281146" sldId="266"/>
            <ac:spMk id="35" creationId="{5F24A71D-C0A9-49AC-B2D1-5A9EA2BD383E}"/>
          </ac:spMkLst>
        </pc:spChg>
        <pc:spChg chg="add del">
          <ac:chgData name="Jeremiah Warren" userId="d28dbac8-a184-4265-b460-622f3a55db67" providerId="ADAL" clId="{531F5F82-AE1A-4EEE-A547-C0E80BCF103C}" dt="2023-01-18T18:45:21.839" v="77" actId="26606"/>
          <ac:spMkLst>
            <pc:docMk/>
            <pc:sldMk cId="2670281146" sldId="266"/>
            <ac:spMk id="37" creationId="{CD5D3CE8-6534-4899-B698-BB3C6848EC43}"/>
          </ac:spMkLst>
        </pc:spChg>
        <pc:spChg chg="add del">
          <ac:chgData name="Jeremiah Warren" userId="d28dbac8-a184-4265-b460-622f3a55db67" providerId="ADAL" clId="{531F5F82-AE1A-4EEE-A547-C0E80BCF103C}" dt="2023-01-18T18:45:22.708" v="79" actId="26606"/>
          <ac:spMkLst>
            <pc:docMk/>
            <pc:sldMk cId="2670281146" sldId="266"/>
            <ac:spMk id="45" creationId="{D4993743-B10A-433C-9996-3035D2C3ABC6}"/>
          </ac:spMkLst>
        </pc:spChg>
        <pc:spChg chg="add del">
          <ac:chgData name="Jeremiah Warren" userId="d28dbac8-a184-4265-b460-622f3a55db67" providerId="ADAL" clId="{531F5F82-AE1A-4EEE-A547-C0E80BCF103C}" dt="2023-01-18T18:45:22.708" v="79" actId="26606"/>
          <ac:spMkLst>
            <pc:docMk/>
            <pc:sldMk cId="2670281146" sldId="266"/>
            <ac:spMk id="46" creationId="{BB3B8946-A0AA-42D4-8A24-639DC6EA170E}"/>
          </ac:spMkLst>
        </pc:spChg>
        <pc:spChg chg="add del">
          <ac:chgData name="Jeremiah Warren" userId="d28dbac8-a184-4265-b460-622f3a55db67" providerId="ADAL" clId="{531F5F82-AE1A-4EEE-A547-C0E80BCF103C}" dt="2023-01-18T18:45:22.708" v="79" actId="26606"/>
          <ac:spMkLst>
            <pc:docMk/>
            <pc:sldMk cId="2670281146" sldId="266"/>
            <ac:spMk id="47" creationId="{14280C55-570C-4284-9850-B2BA33DB6726}"/>
          </ac:spMkLst>
        </pc:spChg>
        <pc:spChg chg="add del">
          <ac:chgData name="Jeremiah Warren" userId="d28dbac8-a184-4265-b460-622f3a55db67" providerId="ADAL" clId="{531F5F82-AE1A-4EEE-A547-C0E80BCF103C}" dt="2023-01-18T18:45:23.805" v="81" actId="26606"/>
          <ac:spMkLst>
            <pc:docMk/>
            <pc:sldMk cId="2670281146" sldId="266"/>
            <ac:spMk id="49" creationId="{CD5D3CE8-6534-4899-B698-BB3C6848EC43}"/>
          </ac:spMkLst>
        </pc:spChg>
        <pc:spChg chg="add">
          <ac:chgData name="Jeremiah Warren" userId="d28dbac8-a184-4265-b460-622f3a55db67" providerId="ADAL" clId="{531F5F82-AE1A-4EEE-A547-C0E80BCF103C}" dt="2023-01-18T18:45:23.809" v="82" actId="26606"/>
          <ac:spMkLst>
            <pc:docMk/>
            <pc:sldMk cId="2670281146" sldId="266"/>
            <ac:spMk id="55" creationId="{D74FA4BF-7A78-4956-B1B2-4C8520019DE0}"/>
          </ac:spMkLst>
        </pc:spChg>
        <pc:grpChg chg="add del">
          <ac:chgData name="Jeremiah Warren" userId="d28dbac8-a184-4265-b460-622f3a55db67" providerId="ADAL" clId="{531F5F82-AE1A-4EEE-A547-C0E80BCF103C}" dt="2023-01-18T18:45:23.809" v="82" actId="26606"/>
          <ac:grpSpMkLst>
            <pc:docMk/>
            <pc:sldMk cId="2670281146" sldId="266"/>
            <ac:grpSpMk id="15" creationId="{682824E3-0C70-4ADF-AF14-F2A29C1A8410}"/>
          </ac:grpSpMkLst>
        </pc:grpChg>
        <pc:grpChg chg="add del">
          <ac:chgData name="Jeremiah Warren" userId="d28dbac8-a184-4265-b460-622f3a55db67" providerId="ADAL" clId="{531F5F82-AE1A-4EEE-A547-C0E80BCF103C}" dt="2023-01-18T18:45:20.439" v="75" actId="26606"/>
          <ac:grpSpMkLst>
            <pc:docMk/>
            <pc:sldMk cId="2670281146" sldId="266"/>
            <ac:grpSpMk id="29" creationId="{CA83E95F-11F0-4EF3-B911-EC4A265F0826}"/>
          </ac:grpSpMkLst>
        </pc:grpChg>
        <pc:grpChg chg="add del">
          <ac:chgData name="Jeremiah Warren" userId="d28dbac8-a184-4265-b460-622f3a55db67" providerId="ADAL" clId="{531F5F82-AE1A-4EEE-A547-C0E80BCF103C}" dt="2023-01-18T18:45:21.839" v="77" actId="26606"/>
          <ac:grpSpMkLst>
            <pc:docMk/>
            <pc:sldMk cId="2670281146" sldId="266"/>
            <ac:grpSpMk id="38" creationId="{6C313485-7BF2-43EA-9239-5BAA3034392D}"/>
          </ac:grpSpMkLst>
        </pc:grpChg>
        <pc:grpChg chg="add del">
          <ac:chgData name="Jeremiah Warren" userId="d28dbac8-a184-4265-b460-622f3a55db67" providerId="ADAL" clId="{531F5F82-AE1A-4EEE-A547-C0E80BCF103C}" dt="2023-01-18T18:45:23.805" v="81" actId="26606"/>
          <ac:grpSpMkLst>
            <pc:docMk/>
            <pc:sldMk cId="2670281146" sldId="266"/>
            <ac:grpSpMk id="50" creationId="{6C313485-7BF2-43EA-9239-5BAA3034392D}"/>
          </ac:grpSpMkLst>
        </pc:grpChg>
        <pc:grpChg chg="add">
          <ac:chgData name="Jeremiah Warren" userId="d28dbac8-a184-4265-b460-622f3a55db67" providerId="ADAL" clId="{531F5F82-AE1A-4EEE-A547-C0E80BCF103C}" dt="2023-01-18T18:45:23.809" v="82" actId="26606"/>
          <ac:grpSpMkLst>
            <pc:docMk/>
            <pc:sldMk cId="2670281146" sldId="266"/>
            <ac:grpSpMk id="56" creationId="{05C80D7D-3FEE-4AFE-9372-F990B9EFB535}"/>
          </ac:grpSpMkLst>
        </pc:grpChg>
        <pc:graphicFrameChg chg="add del mod">
          <ac:chgData name="Jeremiah Warren" userId="d28dbac8-a184-4265-b460-622f3a55db67" providerId="ADAL" clId="{531F5F82-AE1A-4EEE-A547-C0E80BCF103C}" dt="2023-01-18T18:45:41.415" v="85" actId="12084"/>
          <ac:graphicFrameMkLst>
            <pc:docMk/>
            <pc:sldMk cId="2670281146" sldId="266"/>
            <ac:graphicFrameMk id="3" creationId="{6DEDD690-C607-5D32-76B9-FD59FFFABDC8}"/>
          </ac:graphicFrameMkLst>
        </pc:graphicFrameChg>
        <pc:picChg chg="mod ord">
          <ac:chgData name="Jeremiah Warren" userId="d28dbac8-a184-4265-b460-622f3a55db67" providerId="ADAL" clId="{531F5F82-AE1A-4EEE-A547-C0E80BCF103C}" dt="2023-01-18T18:47:02.656" v="88" actId="1076"/>
          <ac:picMkLst>
            <pc:docMk/>
            <pc:sldMk cId="2670281146" sldId="266"/>
            <ac:picMk id="5" creationId="{F8546668-0491-A526-41D4-47F72E7D290F}"/>
          </ac:picMkLst>
        </pc:picChg>
        <pc:picChg chg="add del mod ord">
          <ac:chgData name="Jeremiah Warren" userId="d28dbac8-a184-4265-b460-622f3a55db67" providerId="ADAL" clId="{531F5F82-AE1A-4EEE-A547-C0E80BCF103C}" dt="2023-01-18T18:47:08.445" v="90" actId="1076"/>
          <ac:picMkLst>
            <pc:docMk/>
            <pc:sldMk cId="2670281146" sldId="266"/>
            <ac:picMk id="6" creationId="{E5B22E0F-37F0-3670-420B-4BB3E914C061}"/>
          </ac:picMkLst>
        </pc:picChg>
        <pc:cxnChg chg="add del">
          <ac:chgData name="Jeremiah Warren" userId="d28dbac8-a184-4265-b460-622f3a55db67" providerId="ADAL" clId="{531F5F82-AE1A-4EEE-A547-C0E80BCF103C}" dt="2023-01-18T18:45:23.809" v="82" actId="26606"/>
          <ac:cxnSpMkLst>
            <pc:docMk/>
            <pc:sldMk cId="2670281146" sldId="266"/>
            <ac:cxnSpMk id="22" creationId="{78F8437D-3883-423B-9985-2A86AD71B4C3}"/>
          </ac:cxnSpMkLst>
        </pc:cxnChg>
        <pc:cxnChg chg="add del">
          <ac:chgData name="Jeremiah Warren" userId="d28dbac8-a184-4265-b460-622f3a55db67" providerId="ADAL" clId="{531F5F82-AE1A-4EEE-A547-C0E80BCF103C}" dt="2023-01-18T18:45:21.839" v="77" actId="26606"/>
          <ac:cxnSpMkLst>
            <pc:docMk/>
            <pc:sldMk cId="2670281146" sldId="266"/>
            <ac:cxnSpMk id="36" creationId="{14F95C68-AB6E-4C79-8764-E43667ACD6E6}"/>
          </ac:cxnSpMkLst>
        </pc:cxnChg>
        <pc:cxnChg chg="add del">
          <ac:chgData name="Jeremiah Warren" userId="d28dbac8-a184-4265-b460-622f3a55db67" providerId="ADAL" clId="{531F5F82-AE1A-4EEE-A547-C0E80BCF103C}" dt="2023-01-18T18:45:23.805" v="81" actId="26606"/>
          <ac:cxnSpMkLst>
            <pc:docMk/>
            <pc:sldMk cId="2670281146" sldId="266"/>
            <ac:cxnSpMk id="53" creationId="{14F95C68-AB6E-4C79-8764-E43667ACD6E6}"/>
          </ac:cxnSpMkLst>
        </pc:cxnChg>
      </pc:sldChg>
      <pc:sldChg chg="addSp modSp mod setBg">
        <pc:chgData name="Jeremiah Warren" userId="d28dbac8-a184-4265-b460-622f3a55db67" providerId="ADAL" clId="{531F5F82-AE1A-4EEE-A547-C0E80BCF103C}" dt="2023-01-18T18:42:59.093" v="53" actId="26606"/>
        <pc:sldMkLst>
          <pc:docMk/>
          <pc:sldMk cId="3306137568" sldId="267"/>
        </pc:sldMkLst>
        <pc:spChg chg="mod">
          <ac:chgData name="Jeremiah Warren" userId="d28dbac8-a184-4265-b460-622f3a55db67" providerId="ADAL" clId="{531F5F82-AE1A-4EEE-A547-C0E80BCF103C}" dt="2023-01-18T18:42:59.093" v="53" actId="26606"/>
          <ac:spMkLst>
            <pc:docMk/>
            <pc:sldMk cId="3306137568" sldId="267"/>
            <ac:spMk id="2" creationId="{0FE220FB-FE0F-0841-7FC9-DD37FAD2497C}"/>
          </ac:spMkLst>
        </pc:spChg>
        <pc:spChg chg="mod">
          <ac:chgData name="Jeremiah Warren" userId="d28dbac8-a184-4265-b460-622f3a55db67" providerId="ADAL" clId="{531F5F82-AE1A-4EEE-A547-C0E80BCF103C}" dt="2023-01-18T18:42:59.093" v="53" actId="26606"/>
          <ac:spMkLst>
            <pc:docMk/>
            <pc:sldMk cId="3306137568" sldId="267"/>
            <ac:spMk id="3" creationId="{5A9FB8C0-90ED-2368-04E1-95F55FB2F55D}"/>
          </ac:spMkLst>
        </pc:spChg>
        <pc:spChg chg="add">
          <ac:chgData name="Jeremiah Warren" userId="d28dbac8-a184-4265-b460-622f3a55db67" providerId="ADAL" clId="{531F5F82-AE1A-4EEE-A547-C0E80BCF103C}" dt="2023-01-18T18:42:59.093" v="53" actId="26606"/>
          <ac:spMkLst>
            <pc:docMk/>
            <pc:sldMk cId="3306137568" sldId="267"/>
            <ac:spMk id="8" creationId="{827B839B-9ADE-406B-8590-F1CAEDED45A1}"/>
          </ac:spMkLst>
        </pc:spChg>
        <pc:spChg chg="add">
          <ac:chgData name="Jeremiah Warren" userId="d28dbac8-a184-4265-b460-622f3a55db67" providerId="ADAL" clId="{531F5F82-AE1A-4EEE-A547-C0E80BCF103C}" dt="2023-01-18T18:42:59.093" v="53" actId="26606"/>
          <ac:spMkLst>
            <pc:docMk/>
            <pc:sldMk cId="3306137568" sldId="267"/>
            <ac:spMk id="10" creationId="{CFE45BF0-46DB-408C-B5F7-7B11716805D4}"/>
          </ac:spMkLst>
        </pc:spChg>
        <pc:spChg chg="add">
          <ac:chgData name="Jeremiah Warren" userId="d28dbac8-a184-4265-b460-622f3a55db67" providerId="ADAL" clId="{531F5F82-AE1A-4EEE-A547-C0E80BCF103C}" dt="2023-01-18T18:42:59.093" v="53" actId="26606"/>
          <ac:spMkLst>
            <pc:docMk/>
            <pc:sldMk cId="3306137568" sldId="267"/>
            <ac:spMk id="12" creationId="{2AEBC8F2-97B1-41B4-93F1-2D289E197FBA}"/>
          </ac:spMkLst>
        </pc:spChg>
        <pc:spChg chg="add">
          <ac:chgData name="Jeremiah Warren" userId="d28dbac8-a184-4265-b460-622f3a55db67" providerId="ADAL" clId="{531F5F82-AE1A-4EEE-A547-C0E80BCF103C}" dt="2023-01-18T18:42:59.093" v="53" actId="26606"/>
          <ac:spMkLst>
            <pc:docMk/>
            <pc:sldMk cId="3306137568" sldId="267"/>
            <ac:spMk id="14" creationId="{472E3A19-F5D5-48FC-BB9C-48C2F68F598B}"/>
          </ac:spMkLst>
        </pc:spChg>
        <pc:spChg chg="add">
          <ac:chgData name="Jeremiah Warren" userId="d28dbac8-a184-4265-b460-622f3a55db67" providerId="ADAL" clId="{531F5F82-AE1A-4EEE-A547-C0E80BCF103C}" dt="2023-01-18T18:42:59.093" v="53" actId="26606"/>
          <ac:spMkLst>
            <pc:docMk/>
            <pc:sldMk cId="3306137568" sldId="267"/>
            <ac:spMk id="16" creationId="{7A62E32F-BB65-43A8-8EB5-92346890E549}"/>
          </ac:spMkLst>
        </pc:spChg>
        <pc:spChg chg="add">
          <ac:chgData name="Jeremiah Warren" userId="d28dbac8-a184-4265-b460-622f3a55db67" providerId="ADAL" clId="{531F5F82-AE1A-4EEE-A547-C0E80BCF103C}" dt="2023-01-18T18:42:59.093" v="53" actId="26606"/>
          <ac:spMkLst>
            <pc:docMk/>
            <pc:sldMk cId="3306137568" sldId="267"/>
            <ac:spMk id="18" creationId="{14E91B64-9FCC-451E-AFB4-A827D6329367}"/>
          </ac:spMkLst>
        </pc:spChg>
      </pc:sldChg>
      <pc:sldChg chg="addSp modSp mod setBg">
        <pc:chgData name="Jeremiah Warren" userId="d28dbac8-a184-4265-b460-622f3a55db67" providerId="ADAL" clId="{531F5F82-AE1A-4EEE-A547-C0E80BCF103C}" dt="2023-01-18T18:43:03.204" v="54" actId="26606"/>
        <pc:sldMkLst>
          <pc:docMk/>
          <pc:sldMk cId="3346126454" sldId="268"/>
        </pc:sldMkLst>
        <pc:spChg chg="mod">
          <ac:chgData name="Jeremiah Warren" userId="d28dbac8-a184-4265-b460-622f3a55db67" providerId="ADAL" clId="{531F5F82-AE1A-4EEE-A547-C0E80BCF103C}" dt="2023-01-18T18:43:03.204" v="54" actId="26606"/>
          <ac:spMkLst>
            <pc:docMk/>
            <pc:sldMk cId="3346126454" sldId="268"/>
            <ac:spMk id="2" creationId="{482C57AE-1F35-D7E5-6FEF-7AE8E038EA99}"/>
          </ac:spMkLst>
        </pc:spChg>
        <pc:spChg chg="mod">
          <ac:chgData name="Jeremiah Warren" userId="d28dbac8-a184-4265-b460-622f3a55db67" providerId="ADAL" clId="{531F5F82-AE1A-4EEE-A547-C0E80BCF103C}" dt="2023-01-18T18:43:03.204" v="54" actId="26606"/>
          <ac:spMkLst>
            <pc:docMk/>
            <pc:sldMk cId="3346126454" sldId="268"/>
            <ac:spMk id="3" creationId="{864B85FD-2746-B9F3-0132-8F2DE92A0503}"/>
          </ac:spMkLst>
        </pc:spChg>
        <pc:spChg chg="add">
          <ac:chgData name="Jeremiah Warren" userId="d28dbac8-a184-4265-b460-622f3a55db67" providerId="ADAL" clId="{531F5F82-AE1A-4EEE-A547-C0E80BCF103C}" dt="2023-01-18T18:43:03.204" v="54" actId="26606"/>
          <ac:spMkLst>
            <pc:docMk/>
            <pc:sldMk cId="3346126454" sldId="268"/>
            <ac:spMk id="8" creationId="{827B839B-9ADE-406B-8590-F1CAEDED45A1}"/>
          </ac:spMkLst>
        </pc:spChg>
        <pc:spChg chg="add">
          <ac:chgData name="Jeremiah Warren" userId="d28dbac8-a184-4265-b460-622f3a55db67" providerId="ADAL" clId="{531F5F82-AE1A-4EEE-A547-C0E80BCF103C}" dt="2023-01-18T18:43:03.204" v="54" actId="26606"/>
          <ac:spMkLst>
            <pc:docMk/>
            <pc:sldMk cId="3346126454" sldId="268"/>
            <ac:spMk id="10" creationId="{CFE45BF0-46DB-408C-B5F7-7B11716805D4}"/>
          </ac:spMkLst>
        </pc:spChg>
        <pc:spChg chg="add">
          <ac:chgData name="Jeremiah Warren" userId="d28dbac8-a184-4265-b460-622f3a55db67" providerId="ADAL" clId="{531F5F82-AE1A-4EEE-A547-C0E80BCF103C}" dt="2023-01-18T18:43:03.204" v="54" actId="26606"/>
          <ac:spMkLst>
            <pc:docMk/>
            <pc:sldMk cId="3346126454" sldId="268"/>
            <ac:spMk id="12" creationId="{2AEBC8F2-97B1-41B4-93F1-2D289E197FBA}"/>
          </ac:spMkLst>
        </pc:spChg>
        <pc:spChg chg="add">
          <ac:chgData name="Jeremiah Warren" userId="d28dbac8-a184-4265-b460-622f3a55db67" providerId="ADAL" clId="{531F5F82-AE1A-4EEE-A547-C0E80BCF103C}" dt="2023-01-18T18:43:03.204" v="54" actId="26606"/>
          <ac:spMkLst>
            <pc:docMk/>
            <pc:sldMk cId="3346126454" sldId="268"/>
            <ac:spMk id="14" creationId="{472E3A19-F5D5-48FC-BB9C-48C2F68F598B}"/>
          </ac:spMkLst>
        </pc:spChg>
        <pc:spChg chg="add">
          <ac:chgData name="Jeremiah Warren" userId="d28dbac8-a184-4265-b460-622f3a55db67" providerId="ADAL" clId="{531F5F82-AE1A-4EEE-A547-C0E80BCF103C}" dt="2023-01-18T18:43:03.204" v="54" actId="26606"/>
          <ac:spMkLst>
            <pc:docMk/>
            <pc:sldMk cId="3346126454" sldId="268"/>
            <ac:spMk id="16" creationId="{7A62E32F-BB65-43A8-8EB5-92346890E549}"/>
          </ac:spMkLst>
        </pc:spChg>
        <pc:spChg chg="add">
          <ac:chgData name="Jeremiah Warren" userId="d28dbac8-a184-4265-b460-622f3a55db67" providerId="ADAL" clId="{531F5F82-AE1A-4EEE-A547-C0E80BCF103C}" dt="2023-01-18T18:43:03.204" v="54" actId="26606"/>
          <ac:spMkLst>
            <pc:docMk/>
            <pc:sldMk cId="3346126454" sldId="268"/>
            <ac:spMk id="18" creationId="{14E91B64-9FCC-451E-AFB4-A827D6329367}"/>
          </ac:spMkLst>
        </pc:spChg>
      </pc:sldChg>
      <pc:sldChg chg="addSp delSp modSp mod setBg">
        <pc:chgData name="Jeremiah Warren" userId="d28dbac8-a184-4265-b460-622f3a55db67" providerId="ADAL" clId="{531F5F82-AE1A-4EEE-A547-C0E80BCF103C}" dt="2023-01-18T18:43:09.927" v="57" actId="26606"/>
        <pc:sldMkLst>
          <pc:docMk/>
          <pc:sldMk cId="3726596372" sldId="269"/>
        </pc:sldMkLst>
        <pc:spChg chg="mod">
          <ac:chgData name="Jeremiah Warren" userId="d28dbac8-a184-4265-b460-622f3a55db67" providerId="ADAL" clId="{531F5F82-AE1A-4EEE-A547-C0E80BCF103C}" dt="2023-01-18T18:43:09.927" v="57" actId="26606"/>
          <ac:spMkLst>
            <pc:docMk/>
            <pc:sldMk cId="3726596372" sldId="269"/>
            <ac:spMk id="2" creationId="{6BAA8B28-426B-89E3-B2F3-84E240EC5ED9}"/>
          </ac:spMkLst>
        </pc:spChg>
        <pc:spChg chg="mod">
          <ac:chgData name="Jeremiah Warren" userId="d28dbac8-a184-4265-b460-622f3a55db67" providerId="ADAL" clId="{531F5F82-AE1A-4EEE-A547-C0E80BCF103C}" dt="2023-01-18T18:43:09.927" v="57" actId="26606"/>
          <ac:spMkLst>
            <pc:docMk/>
            <pc:sldMk cId="3726596372" sldId="269"/>
            <ac:spMk id="3" creationId="{106AF0BA-70CB-4F8A-E240-6719A4A93022}"/>
          </ac:spMkLst>
        </pc:spChg>
        <pc:spChg chg="add del">
          <ac:chgData name="Jeremiah Warren" userId="d28dbac8-a184-4265-b460-622f3a55db67" providerId="ADAL" clId="{531F5F82-AE1A-4EEE-A547-C0E80BCF103C}" dt="2023-01-18T18:43:09.919" v="56" actId="26606"/>
          <ac:spMkLst>
            <pc:docMk/>
            <pc:sldMk cId="3726596372" sldId="269"/>
            <ac:spMk id="8" creationId="{76EFD3D9-44F0-4267-BCC1-1613E79D8274}"/>
          </ac:spMkLst>
        </pc:spChg>
        <pc:spChg chg="add del">
          <ac:chgData name="Jeremiah Warren" userId="d28dbac8-a184-4265-b460-622f3a55db67" providerId="ADAL" clId="{531F5F82-AE1A-4EEE-A547-C0E80BCF103C}" dt="2023-01-18T18:43:09.919" v="56" actId="26606"/>
          <ac:spMkLst>
            <pc:docMk/>
            <pc:sldMk cId="3726596372" sldId="269"/>
            <ac:spMk id="10" creationId="{A779A851-95D6-41AF-937A-B0E4B7F6FA8D}"/>
          </ac:spMkLst>
        </pc:spChg>
        <pc:spChg chg="add del">
          <ac:chgData name="Jeremiah Warren" userId="d28dbac8-a184-4265-b460-622f3a55db67" providerId="ADAL" clId="{531F5F82-AE1A-4EEE-A547-C0E80BCF103C}" dt="2023-01-18T18:43:09.919" v="56" actId="26606"/>
          <ac:spMkLst>
            <pc:docMk/>
            <pc:sldMk cId="3726596372" sldId="269"/>
            <ac:spMk id="12" creationId="{953FB2E7-B6CB-429C-81EB-D9516D6D5C8D}"/>
          </ac:spMkLst>
        </pc:spChg>
        <pc:spChg chg="add del">
          <ac:chgData name="Jeremiah Warren" userId="d28dbac8-a184-4265-b460-622f3a55db67" providerId="ADAL" clId="{531F5F82-AE1A-4EEE-A547-C0E80BCF103C}" dt="2023-01-18T18:43:09.919" v="56" actId="26606"/>
          <ac:spMkLst>
            <pc:docMk/>
            <pc:sldMk cId="3726596372" sldId="269"/>
            <ac:spMk id="14" creationId="{2EC40DB1-B719-4A13-9A4D-0966B4B27866}"/>
          </ac:spMkLst>
        </pc:spChg>
        <pc:spChg chg="add del">
          <ac:chgData name="Jeremiah Warren" userId="d28dbac8-a184-4265-b460-622f3a55db67" providerId="ADAL" clId="{531F5F82-AE1A-4EEE-A547-C0E80BCF103C}" dt="2023-01-18T18:43:09.919" v="56" actId="26606"/>
          <ac:spMkLst>
            <pc:docMk/>
            <pc:sldMk cId="3726596372" sldId="269"/>
            <ac:spMk id="16" creationId="{82211336-CFF3-412D-868A-6679C1004C45}"/>
          </ac:spMkLst>
        </pc:spChg>
        <pc:spChg chg="add">
          <ac:chgData name="Jeremiah Warren" userId="d28dbac8-a184-4265-b460-622f3a55db67" providerId="ADAL" clId="{531F5F82-AE1A-4EEE-A547-C0E80BCF103C}" dt="2023-01-18T18:43:09.927" v="57" actId="26606"/>
          <ac:spMkLst>
            <pc:docMk/>
            <pc:sldMk cId="3726596372" sldId="269"/>
            <ac:spMk id="18" creationId="{14E91B64-9FCC-451E-AFB4-A827D6329367}"/>
          </ac:spMkLst>
        </pc:spChg>
        <pc:spChg chg="add">
          <ac:chgData name="Jeremiah Warren" userId="d28dbac8-a184-4265-b460-622f3a55db67" providerId="ADAL" clId="{531F5F82-AE1A-4EEE-A547-C0E80BCF103C}" dt="2023-01-18T18:43:09.927" v="57" actId="26606"/>
          <ac:spMkLst>
            <pc:docMk/>
            <pc:sldMk cId="3726596372" sldId="269"/>
            <ac:spMk id="19" creationId="{827B839B-9ADE-406B-8590-F1CAEDED45A1}"/>
          </ac:spMkLst>
        </pc:spChg>
        <pc:spChg chg="add">
          <ac:chgData name="Jeremiah Warren" userId="d28dbac8-a184-4265-b460-622f3a55db67" providerId="ADAL" clId="{531F5F82-AE1A-4EEE-A547-C0E80BCF103C}" dt="2023-01-18T18:43:09.927" v="57" actId="26606"/>
          <ac:spMkLst>
            <pc:docMk/>
            <pc:sldMk cId="3726596372" sldId="269"/>
            <ac:spMk id="20" creationId="{CFE45BF0-46DB-408C-B5F7-7B11716805D4}"/>
          </ac:spMkLst>
        </pc:spChg>
        <pc:spChg chg="add">
          <ac:chgData name="Jeremiah Warren" userId="d28dbac8-a184-4265-b460-622f3a55db67" providerId="ADAL" clId="{531F5F82-AE1A-4EEE-A547-C0E80BCF103C}" dt="2023-01-18T18:43:09.927" v="57" actId="26606"/>
          <ac:spMkLst>
            <pc:docMk/>
            <pc:sldMk cId="3726596372" sldId="269"/>
            <ac:spMk id="21" creationId="{2AEBC8F2-97B1-41B4-93F1-2D289E197FBA}"/>
          </ac:spMkLst>
        </pc:spChg>
        <pc:spChg chg="add">
          <ac:chgData name="Jeremiah Warren" userId="d28dbac8-a184-4265-b460-622f3a55db67" providerId="ADAL" clId="{531F5F82-AE1A-4EEE-A547-C0E80BCF103C}" dt="2023-01-18T18:43:09.927" v="57" actId="26606"/>
          <ac:spMkLst>
            <pc:docMk/>
            <pc:sldMk cId="3726596372" sldId="269"/>
            <ac:spMk id="22" creationId="{472E3A19-F5D5-48FC-BB9C-48C2F68F598B}"/>
          </ac:spMkLst>
        </pc:spChg>
        <pc:spChg chg="add">
          <ac:chgData name="Jeremiah Warren" userId="d28dbac8-a184-4265-b460-622f3a55db67" providerId="ADAL" clId="{531F5F82-AE1A-4EEE-A547-C0E80BCF103C}" dt="2023-01-18T18:43:09.927" v="57" actId="26606"/>
          <ac:spMkLst>
            <pc:docMk/>
            <pc:sldMk cId="3726596372" sldId="269"/>
            <ac:spMk id="23" creationId="{7A62E32F-BB65-43A8-8EB5-92346890E549}"/>
          </ac:spMkLst>
        </pc:spChg>
      </pc:sldChg>
      <pc:sldChg chg="addSp modSp mod setBg">
        <pc:chgData name="Jeremiah Warren" userId="d28dbac8-a184-4265-b460-622f3a55db67" providerId="ADAL" clId="{531F5F82-AE1A-4EEE-A547-C0E80BCF103C}" dt="2023-01-18T18:43:13.298" v="58" actId="26606"/>
        <pc:sldMkLst>
          <pc:docMk/>
          <pc:sldMk cId="2860970251" sldId="270"/>
        </pc:sldMkLst>
        <pc:spChg chg="mod">
          <ac:chgData name="Jeremiah Warren" userId="d28dbac8-a184-4265-b460-622f3a55db67" providerId="ADAL" clId="{531F5F82-AE1A-4EEE-A547-C0E80BCF103C}" dt="2023-01-18T18:43:13.298" v="58" actId="26606"/>
          <ac:spMkLst>
            <pc:docMk/>
            <pc:sldMk cId="2860970251" sldId="270"/>
            <ac:spMk id="2" creationId="{D6A26791-5F96-6663-7AF8-2E113B00F7A7}"/>
          </ac:spMkLst>
        </pc:spChg>
        <pc:spChg chg="mod">
          <ac:chgData name="Jeremiah Warren" userId="d28dbac8-a184-4265-b460-622f3a55db67" providerId="ADAL" clId="{531F5F82-AE1A-4EEE-A547-C0E80BCF103C}" dt="2023-01-18T18:43:13.298" v="58" actId="26606"/>
          <ac:spMkLst>
            <pc:docMk/>
            <pc:sldMk cId="2860970251" sldId="270"/>
            <ac:spMk id="3" creationId="{F4BD5884-C731-992B-EE8D-47329C2131C2}"/>
          </ac:spMkLst>
        </pc:spChg>
        <pc:spChg chg="add">
          <ac:chgData name="Jeremiah Warren" userId="d28dbac8-a184-4265-b460-622f3a55db67" providerId="ADAL" clId="{531F5F82-AE1A-4EEE-A547-C0E80BCF103C}" dt="2023-01-18T18:43:13.298" v="58" actId="26606"/>
          <ac:spMkLst>
            <pc:docMk/>
            <pc:sldMk cId="2860970251" sldId="270"/>
            <ac:spMk id="8" creationId="{827B839B-9ADE-406B-8590-F1CAEDED45A1}"/>
          </ac:spMkLst>
        </pc:spChg>
        <pc:spChg chg="add">
          <ac:chgData name="Jeremiah Warren" userId="d28dbac8-a184-4265-b460-622f3a55db67" providerId="ADAL" clId="{531F5F82-AE1A-4EEE-A547-C0E80BCF103C}" dt="2023-01-18T18:43:13.298" v="58" actId="26606"/>
          <ac:spMkLst>
            <pc:docMk/>
            <pc:sldMk cId="2860970251" sldId="270"/>
            <ac:spMk id="10" creationId="{CFE45BF0-46DB-408C-B5F7-7B11716805D4}"/>
          </ac:spMkLst>
        </pc:spChg>
        <pc:spChg chg="add">
          <ac:chgData name="Jeremiah Warren" userId="d28dbac8-a184-4265-b460-622f3a55db67" providerId="ADAL" clId="{531F5F82-AE1A-4EEE-A547-C0E80BCF103C}" dt="2023-01-18T18:43:13.298" v="58" actId="26606"/>
          <ac:spMkLst>
            <pc:docMk/>
            <pc:sldMk cId="2860970251" sldId="270"/>
            <ac:spMk id="12" creationId="{2AEBC8F2-97B1-41B4-93F1-2D289E197FBA}"/>
          </ac:spMkLst>
        </pc:spChg>
        <pc:spChg chg="add">
          <ac:chgData name="Jeremiah Warren" userId="d28dbac8-a184-4265-b460-622f3a55db67" providerId="ADAL" clId="{531F5F82-AE1A-4EEE-A547-C0E80BCF103C}" dt="2023-01-18T18:43:13.298" v="58" actId="26606"/>
          <ac:spMkLst>
            <pc:docMk/>
            <pc:sldMk cId="2860970251" sldId="270"/>
            <ac:spMk id="14" creationId="{472E3A19-F5D5-48FC-BB9C-48C2F68F598B}"/>
          </ac:spMkLst>
        </pc:spChg>
        <pc:spChg chg="add">
          <ac:chgData name="Jeremiah Warren" userId="d28dbac8-a184-4265-b460-622f3a55db67" providerId="ADAL" clId="{531F5F82-AE1A-4EEE-A547-C0E80BCF103C}" dt="2023-01-18T18:43:13.298" v="58" actId="26606"/>
          <ac:spMkLst>
            <pc:docMk/>
            <pc:sldMk cId="2860970251" sldId="270"/>
            <ac:spMk id="16" creationId="{7A62E32F-BB65-43A8-8EB5-92346890E549}"/>
          </ac:spMkLst>
        </pc:spChg>
        <pc:spChg chg="add">
          <ac:chgData name="Jeremiah Warren" userId="d28dbac8-a184-4265-b460-622f3a55db67" providerId="ADAL" clId="{531F5F82-AE1A-4EEE-A547-C0E80BCF103C}" dt="2023-01-18T18:43:13.298" v="58" actId="26606"/>
          <ac:spMkLst>
            <pc:docMk/>
            <pc:sldMk cId="2860970251" sldId="270"/>
            <ac:spMk id="18" creationId="{14E91B64-9FCC-451E-AFB4-A827D6329367}"/>
          </ac:spMkLst>
        </pc:spChg>
      </pc:sldChg>
      <pc:sldChg chg="addSp modSp mod setBg">
        <pc:chgData name="Jeremiah Warren" userId="d28dbac8-a184-4265-b460-622f3a55db67" providerId="ADAL" clId="{531F5F82-AE1A-4EEE-A547-C0E80BCF103C}" dt="2023-01-18T18:43:16.637" v="59" actId="26606"/>
        <pc:sldMkLst>
          <pc:docMk/>
          <pc:sldMk cId="1247857066" sldId="271"/>
        </pc:sldMkLst>
        <pc:spChg chg="mod">
          <ac:chgData name="Jeremiah Warren" userId="d28dbac8-a184-4265-b460-622f3a55db67" providerId="ADAL" clId="{531F5F82-AE1A-4EEE-A547-C0E80BCF103C}" dt="2023-01-18T18:43:16.637" v="59" actId="26606"/>
          <ac:spMkLst>
            <pc:docMk/>
            <pc:sldMk cId="1247857066" sldId="271"/>
            <ac:spMk id="2" creationId="{5044858F-3208-C903-B8BA-CBC82702D593}"/>
          </ac:spMkLst>
        </pc:spChg>
        <pc:spChg chg="mod">
          <ac:chgData name="Jeremiah Warren" userId="d28dbac8-a184-4265-b460-622f3a55db67" providerId="ADAL" clId="{531F5F82-AE1A-4EEE-A547-C0E80BCF103C}" dt="2023-01-18T18:43:16.637" v="59" actId="26606"/>
          <ac:spMkLst>
            <pc:docMk/>
            <pc:sldMk cId="1247857066" sldId="271"/>
            <ac:spMk id="3" creationId="{8CA5843E-52BC-8765-BD1B-64FCF1D55A52}"/>
          </ac:spMkLst>
        </pc:spChg>
        <pc:spChg chg="add">
          <ac:chgData name="Jeremiah Warren" userId="d28dbac8-a184-4265-b460-622f3a55db67" providerId="ADAL" clId="{531F5F82-AE1A-4EEE-A547-C0E80BCF103C}" dt="2023-01-18T18:43:16.637" v="59" actId="26606"/>
          <ac:spMkLst>
            <pc:docMk/>
            <pc:sldMk cId="1247857066" sldId="271"/>
            <ac:spMk id="8" creationId="{827B839B-9ADE-406B-8590-F1CAEDED45A1}"/>
          </ac:spMkLst>
        </pc:spChg>
        <pc:spChg chg="add">
          <ac:chgData name="Jeremiah Warren" userId="d28dbac8-a184-4265-b460-622f3a55db67" providerId="ADAL" clId="{531F5F82-AE1A-4EEE-A547-C0E80BCF103C}" dt="2023-01-18T18:43:16.637" v="59" actId="26606"/>
          <ac:spMkLst>
            <pc:docMk/>
            <pc:sldMk cId="1247857066" sldId="271"/>
            <ac:spMk id="10" creationId="{CFE45BF0-46DB-408C-B5F7-7B11716805D4}"/>
          </ac:spMkLst>
        </pc:spChg>
        <pc:spChg chg="add">
          <ac:chgData name="Jeremiah Warren" userId="d28dbac8-a184-4265-b460-622f3a55db67" providerId="ADAL" clId="{531F5F82-AE1A-4EEE-A547-C0E80BCF103C}" dt="2023-01-18T18:43:16.637" v="59" actId="26606"/>
          <ac:spMkLst>
            <pc:docMk/>
            <pc:sldMk cId="1247857066" sldId="271"/>
            <ac:spMk id="12" creationId="{2AEBC8F2-97B1-41B4-93F1-2D289E197FBA}"/>
          </ac:spMkLst>
        </pc:spChg>
        <pc:spChg chg="add">
          <ac:chgData name="Jeremiah Warren" userId="d28dbac8-a184-4265-b460-622f3a55db67" providerId="ADAL" clId="{531F5F82-AE1A-4EEE-A547-C0E80BCF103C}" dt="2023-01-18T18:43:16.637" v="59" actId="26606"/>
          <ac:spMkLst>
            <pc:docMk/>
            <pc:sldMk cId="1247857066" sldId="271"/>
            <ac:spMk id="14" creationId="{472E3A19-F5D5-48FC-BB9C-48C2F68F598B}"/>
          </ac:spMkLst>
        </pc:spChg>
        <pc:spChg chg="add">
          <ac:chgData name="Jeremiah Warren" userId="d28dbac8-a184-4265-b460-622f3a55db67" providerId="ADAL" clId="{531F5F82-AE1A-4EEE-A547-C0E80BCF103C}" dt="2023-01-18T18:43:16.637" v="59" actId="26606"/>
          <ac:spMkLst>
            <pc:docMk/>
            <pc:sldMk cId="1247857066" sldId="271"/>
            <ac:spMk id="16" creationId="{7A62E32F-BB65-43A8-8EB5-92346890E549}"/>
          </ac:spMkLst>
        </pc:spChg>
        <pc:spChg chg="add">
          <ac:chgData name="Jeremiah Warren" userId="d28dbac8-a184-4265-b460-622f3a55db67" providerId="ADAL" clId="{531F5F82-AE1A-4EEE-A547-C0E80BCF103C}" dt="2023-01-18T18:43:16.637" v="59" actId="26606"/>
          <ac:spMkLst>
            <pc:docMk/>
            <pc:sldMk cId="1247857066" sldId="271"/>
            <ac:spMk id="18" creationId="{14E91B64-9FCC-451E-AFB4-A827D6329367}"/>
          </ac:spMkLst>
        </pc:spChg>
      </pc:sldChg>
      <pc:sldChg chg="addSp modSp mod setBg">
        <pc:chgData name="Jeremiah Warren" userId="d28dbac8-a184-4265-b460-622f3a55db67" providerId="ADAL" clId="{531F5F82-AE1A-4EEE-A547-C0E80BCF103C}" dt="2023-01-18T18:43:22.057" v="60" actId="26606"/>
        <pc:sldMkLst>
          <pc:docMk/>
          <pc:sldMk cId="893017031" sldId="272"/>
        </pc:sldMkLst>
        <pc:spChg chg="mod">
          <ac:chgData name="Jeremiah Warren" userId="d28dbac8-a184-4265-b460-622f3a55db67" providerId="ADAL" clId="{531F5F82-AE1A-4EEE-A547-C0E80BCF103C}" dt="2023-01-18T18:43:22.057" v="60" actId="26606"/>
          <ac:spMkLst>
            <pc:docMk/>
            <pc:sldMk cId="893017031" sldId="272"/>
            <ac:spMk id="2" creationId="{AD1E8498-F096-4ACE-50F5-DE3C56CE4D4F}"/>
          </ac:spMkLst>
        </pc:spChg>
        <pc:spChg chg="mod">
          <ac:chgData name="Jeremiah Warren" userId="d28dbac8-a184-4265-b460-622f3a55db67" providerId="ADAL" clId="{531F5F82-AE1A-4EEE-A547-C0E80BCF103C}" dt="2023-01-18T18:43:22.057" v="60" actId="26606"/>
          <ac:spMkLst>
            <pc:docMk/>
            <pc:sldMk cId="893017031" sldId="272"/>
            <ac:spMk id="3" creationId="{C15EA71B-EF6C-7B88-D682-1BAF21B62D07}"/>
          </ac:spMkLst>
        </pc:spChg>
        <pc:spChg chg="add">
          <ac:chgData name="Jeremiah Warren" userId="d28dbac8-a184-4265-b460-622f3a55db67" providerId="ADAL" clId="{531F5F82-AE1A-4EEE-A547-C0E80BCF103C}" dt="2023-01-18T18:43:22.057" v="60" actId="26606"/>
          <ac:spMkLst>
            <pc:docMk/>
            <pc:sldMk cId="893017031" sldId="272"/>
            <ac:spMk id="8" creationId="{827B839B-9ADE-406B-8590-F1CAEDED45A1}"/>
          </ac:spMkLst>
        </pc:spChg>
        <pc:spChg chg="add">
          <ac:chgData name="Jeremiah Warren" userId="d28dbac8-a184-4265-b460-622f3a55db67" providerId="ADAL" clId="{531F5F82-AE1A-4EEE-A547-C0E80BCF103C}" dt="2023-01-18T18:43:22.057" v="60" actId="26606"/>
          <ac:spMkLst>
            <pc:docMk/>
            <pc:sldMk cId="893017031" sldId="272"/>
            <ac:spMk id="10" creationId="{CFE45BF0-46DB-408C-B5F7-7B11716805D4}"/>
          </ac:spMkLst>
        </pc:spChg>
        <pc:spChg chg="add">
          <ac:chgData name="Jeremiah Warren" userId="d28dbac8-a184-4265-b460-622f3a55db67" providerId="ADAL" clId="{531F5F82-AE1A-4EEE-A547-C0E80BCF103C}" dt="2023-01-18T18:43:22.057" v="60" actId="26606"/>
          <ac:spMkLst>
            <pc:docMk/>
            <pc:sldMk cId="893017031" sldId="272"/>
            <ac:spMk id="12" creationId="{2AEBC8F2-97B1-41B4-93F1-2D289E197FBA}"/>
          </ac:spMkLst>
        </pc:spChg>
        <pc:spChg chg="add">
          <ac:chgData name="Jeremiah Warren" userId="d28dbac8-a184-4265-b460-622f3a55db67" providerId="ADAL" clId="{531F5F82-AE1A-4EEE-A547-C0E80BCF103C}" dt="2023-01-18T18:43:22.057" v="60" actId="26606"/>
          <ac:spMkLst>
            <pc:docMk/>
            <pc:sldMk cId="893017031" sldId="272"/>
            <ac:spMk id="14" creationId="{472E3A19-F5D5-48FC-BB9C-48C2F68F598B}"/>
          </ac:spMkLst>
        </pc:spChg>
        <pc:spChg chg="add">
          <ac:chgData name="Jeremiah Warren" userId="d28dbac8-a184-4265-b460-622f3a55db67" providerId="ADAL" clId="{531F5F82-AE1A-4EEE-A547-C0E80BCF103C}" dt="2023-01-18T18:43:22.057" v="60" actId="26606"/>
          <ac:spMkLst>
            <pc:docMk/>
            <pc:sldMk cId="893017031" sldId="272"/>
            <ac:spMk id="16" creationId="{7A62E32F-BB65-43A8-8EB5-92346890E549}"/>
          </ac:spMkLst>
        </pc:spChg>
        <pc:spChg chg="add">
          <ac:chgData name="Jeremiah Warren" userId="d28dbac8-a184-4265-b460-622f3a55db67" providerId="ADAL" clId="{531F5F82-AE1A-4EEE-A547-C0E80BCF103C}" dt="2023-01-18T18:43:22.057" v="60" actId="26606"/>
          <ac:spMkLst>
            <pc:docMk/>
            <pc:sldMk cId="893017031" sldId="272"/>
            <ac:spMk id="18" creationId="{14E91B64-9FCC-451E-AFB4-A827D6329367}"/>
          </ac:spMkLst>
        </pc:spChg>
      </pc:sldChg>
      <pc:sldChg chg="addSp modSp mod setBg">
        <pc:chgData name="Jeremiah Warren" userId="d28dbac8-a184-4265-b460-622f3a55db67" providerId="ADAL" clId="{531F5F82-AE1A-4EEE-A547-C0E80BCF103C}" dt="2023-01-18T18:43:24.967" v="61" actId="26606"/>
        <pc:sldMkLst>
          <pc:docMk/>
          <pc:sldMk cId="2153798510" sldId="273"/>
        </pc:sldMkLst>
        <pc:spChg chg="mod">
          <ac:chgData name="Jeremiah Warren" userId="d28dbac8-a184-4265-b460-622f3a55db67" providerId="ADAL" clId="{531F5F82-AE1A-4EEE-A547-C0E80BCF103C}" dt="2023-01-18T18:43:24.967" v="61" actId="26606"/>
          <ac:spMkLst>
            <pc:docMk/>
            <pc:sldMk cId="2153798510" sldId="273"/>
            <ac:spMk id="2" creationId="{EC717124-A3DB-5034-923F-1E05CC1C7D9C}"/>
          </ac:spMkLst>
        </pc:spChg>
        <pc:spChg chg="mod">
          <ac:chgData name="Jeremiah Warren" userId="d28dbac8-a184-4265-b460-622f3a55db67" providerId="ADAL" clId="{531F5F82-AE1A-4EEE-A547-C0E80BCF103C}" dt="2023-01-18T18:43:24.967" v="61" actId="26606"/>
          <ac:spMkLst>
            <pc:docMk/>
            <pc:sldMk cId="2153798510" sldId="273"/>
            <ac:spMk id="3" creationId="{94CA3B8B-3CCC-0E04-9E66-F9DA68C9F035}"/>
          </ac:spMkLst>
        </pc:spChg>
        <pc:spChg chg="add">
          <ac:chgData name="Jeremiah Warren" userId="d28dbac8-a184-4265-b460-622f3a55db67" providerId="ADAL" clId="{531F5F82-AE1A-4EEE-A547-C0E80BCF103C}" dt="2023-01-18T18:43:24.967" v="61" actId="26606"/>
          <ac:spMkLst>
            <pc:docMk/>
            <pc:sldMk cId="2153798510" sldId="273"/>
            <ac:spMk id="8" creationId="{827B839B-9ADE-406B-8590-F1CAEDED45A1}"/>
          </ac:spMkLst>
        </pc:spChg>
        <pc:spChg chg="add">
          <ac:chgData name="Jeremiah Warren" userId="d28dbac8-a184-4265-b460-622f3a55db67" providerId="ADAL" clId="{531F5F82-AE1A-4EEE-A547-C0E80BCF103C}" dt="2023-01-18T18:43:24.967" v="61" actId="26606"/>
          <ac:spMkLst>
            <pc:docMk/>
            <pc:sldMk cId="2153798510" sldId="273"/>
            <ac:spMk id="10" creationId="{CFE45BF0-46DB-408C-B5F7-7B11716805D4}"/>
          </ac:spMkLst>
        </pc:spChg>
        <pc:spChg chg="add">
          <ac:chgData name="Jeremiah Warren" userId="d28dbac8-a184-4265-b460-622f3a55db67" providerId="ADAL" clId="{531F5F82-AE1A-4EEE-A547-C0E80BCF103C}" dt="2023-01-18T18:43:24.967" v="61" actId="26606"/>
          <ac:spMkLst>
            <pc:docMk/>
            <pc:sldMk cId="2153798510" sldId="273"/>
            <ac:spMk id="12" creationId="{2AEBC8F2-97B1-41B4-93F1-2D289E197FBA}"/>
          </ac:spMkLst>
        </pc:spChg>
        <pc:spChg chg="add">
          <ac:chgData name="Jeremiah Warren" userId="d28dbac8-a184-4265-b460-622f3a55db67" providerId="ADAL" clId="{531F5F82-AE1A-4EEE-A547-C0E80BCF103C}" dt="2023-01-18T18:43:24.967" v="61" actId="26606"/>
          <ac:spMkLst>
            <pc:docMk/>
            <pc:sldMk cId="2153798510" sldId="273"/>
            <ac:spMk id="14" creationId="{472E3A19-F5D5-48FC-BB9C-48C2F68F598B}"/>
          </ac:spMkLst>
        </pc:spChg>
        <pc:spChg chg="add">
          <ac:chgData name="Jeremiah Warren" userId="d28dbac8-a184-4265-b460-622f3a55db67" providerId="ADAL" clId="{531F5F82-AE1A-4EEE-A547-C0E80BCF103C}" dt="2023-01-18T18:43:24.967" v="61" actId="26606"/>
          <ac:spMkLst>
            <pc:docMk/>
            <pc:sldMk cId="2153798510" sldId="273"/>
            <ac:spMk id="16" creationId="{7A62E32F-BB65-43A8-8EB5-92346890E549}"/>
          </ac:spMkLst>
        </pc:spChg>
        <pc:spChg chg="add">
          <ac:chgData name="Jeremiah Warren" userId="d28dbac8-a184-4265-b460-622f3a55db67" providerId="ADAL" clId="{531F5F82-AE1A-4EEE-A547-C0E80BCF103C}" dt="2023-01-18T18:43:24.967" v="61" actId="26606"/>
          <ac:spMkLst>
            <pc:docMk/>
            <pc:sldMk cId="2153798510" sldId="273"/>
            <ac:spMk id="18" creationId="{14E91B64-9FCC-451E-AFB4-A827D6329367}"/>
          </ac:spMkLst>
        </pc:spChg>
      </pc:sldChg>
      <pc:sldChg chg="addSp modSp mod setBg">
        <pc:chgData name="Jeremiah Warren" userId="d28dbac8-a184-4265-b460-622f3a55db67" providerId="ADAL" clId="{531F5F82-AE1A-4EEE-A547-C0E80BCF103C}" dt="2023-01-18T18:43:37.061" v="62" actId="26606"/>
        <pc:sldMkLst>
          <pc:docMk/>
          <pc:sldMk cId="2992774929" sldId="274"/>
        </pc:sldMkLst>
        <pc:spChg chg="mod">
          <ac:chgData name="Jeremiah Warren" userId="d28dbac8-a184-4265-b460-622f3a55db67" providerId="ADAL" clId="{531F5F82-AE1A-4EEE-A547-C0E80BCF103C}" dt="2023-01-18T18:43:37.061" v="62" actId="26606"/>
          <ac:spMkLst>
            <pc:docMk/>
            <pc:sldMk cId="2992774929" sldId="274"/>
            <ac:spMk id="2" creationId="{62F01AE2-ECFF-0BCC-94BC-3B5C89DBCA69}"/>
          </ac:spMkLst>
        </pc:spChg>
        <pc:spChg chg="mod">
          <ac:chgData name="Jeremiah Warren" userId="d28dbac8-a184-4265-b460-622f3a55db67" providerId="ADAL" clId="{531F5F82-AE1A-4EEE-A547-C0E80BCF103C}" dt="2023-01-18T18:43:37.061" v="62" actId="26606"/>
          <ac:spMkLst>
            <pc:docMk/>
            <pc:sldMk cId="2992774929" sldId="274"/>
            <ac:spMk id="3" creationId="{EF5C07C1-F75C-5B99-BFCF-2FDD0FF03035}"/>
          </ac:spMkLst>
        </pc:spChg>
        <pc:spChg chg="add">
          <ac:chgData name="Jeremiah Warren" userId="d28dbac8-a184-4265-b460-622f3a55db67" providerId="ADAL" clId="{531F5F82-AE1A-4EEE-A547-C0E80BCF103C}" dt="2023-01-18T18:43:37.061" v="62" actId="26606"/>
          <ac:spMkLst>
            <pc:docMk/>
            <pc:sldMk cId="2992774929" sldId="274"/>
            <ac:spMk id="8" creationId="{827B839B-9ADE-406B-8590-F1CAEDED45A1}"/>
          </ac:spMkLst>
        </pc:spChg>
        <pc:spChg chg="add">
          <ac:chgData name="Jeremiah Warren" userId="d28dbac8-a184-4265-b460-622f3a55db67" providerId="ADAL" clId="{531F5F82-AE1A-4EEE-A547-C0E80BCF103C}" dt="2023-01-18T18:43:37.061" v="62" actId="26606"/>
          <ac:spMkLst>
            <pc:docMk/>
            <pc:sldMk cId="2992774929" sldId="274"/>
            <ac:spMk id="10" creationId="{CFE45BF0-46DB-408C-B5F7-7B11716805D4}"/>
          </ac:spMkLst>
        </pc:spChg>
        <pc:spChg chg="add">
          <ac:chgData name="Jeremiah Warren" userId="d28dbac8-a184-4265-b460-622f3a55db67" providerId="ADAL" clId="{531F5F82-AE1A-4EEE-A547-C0E80BCF103C}" dt="2023-01-18T18:43:37.061" v="62" actId="26606"/>
          <ac:spMkLst>
            <pc:docMk/>
            <pc:sldMk cId="2992774929" sldId="274"/>
            <ac:spMk id="12" creationId="{2AEBC8F2-97B1-41B4-93F1-2D289E197FBA}"/>
          </ac:spMkLst>
        </pc:spChg>
        <pc:spChg chg="add">
          <ac:chgData name="Jeremiah Warren" userId="d28dbac8-a184-4265-b460-622f3a55db67" providerId="ADAL" clId="{531F5F82-AE1A-4EEE-A547-C0E80BCF103C}" dt="2023-01-18T18:43:37.061" v="62" actId="26606"/>
          <ac:spMkLst>
            <pc:docMk/>
            <pc:sldMk cId="2992774929" sldId="274"/>
            <ac:spMk id="14" creationId="{472E3A19-F5D5-48FC-BB9C-48C2F68F598B}"/>
          </ac:spMkLst>
        </pc:spChg>
        <pc:spChg chg="add">
          <ac:chgData name="Jeremiah Warren" userId="d28dbac8-a184-4265-b460-622f3a55db67" providerId="ADAL" clId="{531F5F82-AE1A-4EEE-A547-C0E80BCF103C}" dt="2023-01-18T18:43:37.061" v="62" actId="26606"/>
          <ac:spMkLst>
            <pc:docMk/>
            <pc:sldMk cId="2992774929" sldId="274"/>
            <ac:spMk id="16" creationId="{7A62E32F-BB65-43A8-8EB5-92346890E549}"/>
          </ac:spMkLst>
        </pc:spChg>
        <pc:spChg chg="add">
          <ac:chgData name="Jeremiah Warren" userId="d28dbac8-a184-4265-b460-622f3a55db67" providerId="ADAL" clId="{531F5F82-AE1A-4EEE-A547-C0E80BCF103C}" dt="2023-01-18T18:43:37.061" v="62" actId="26606"/>
          <ac:spMkLst>
            <pc:docMk/>
            <pc:sldMk cId="2992774929" sldId="274"/>
            <ac:spMk id="18" creationId="{14E91B64-9FCC-451E-AFB4-A827D6329367}"/>
          </ac:spMkLst>
        </pc:spChg>
      </pc:sldChg>
      <pc:sldChg chg="addSp modSp mod setBg">
        <pc:chgData name="Jeremiah Warren" userId="d28dbac8-a184-4265-b460-622f3a55db67" providerId="ADAL" clId="{531F5F82-AE1A-4EEE-A547-C0E80BCF103C}" dt="2023-01-18T18:43:40.117" v="63" actId="26606"/>
        <pc:sldMkLst>
          <pc:docMk/>
          <pc:sldMk cId="1309180870" sldId="275"/>
        </pc:sldMkLst>
        <pc:spChg chg="mod">
          <ac:chgData name="Jeremiah Warren" userId="d28dbac8-a184-4265-b460-622f3a55db67" providerId="ADAL" clId="{531F5F82-AE1A-4EEE-A547-C0E80BCF103C}" dt="2023-01-18T18:43:40.117" v="63" actId="26606"/>
          <ac:spMkLst>
            <pc:docMk/>
            <pc:sldMk cId="1309180870" sldId="275"/>
            <ac:spMk id="2" creationId="{EB753AD1-DEF4-F569-5DAE-3081371AE563}"/>
          </ac:spMkLst>
        </pc:spChg>
        <pc:spChg chg="mod">
          <ac:chgData name="Jeremiah Warren" userId="d28dbac8-a184-4265-b460-622f3a55db67" providerId="ADAL" clId="{531F5F82-AE1A-4EEE-A547-C0E80BCF103C}" dt="2023-01-18T18:43:40.117" v="63" actId="26606"/>
          <ac:spMkLst>
            <pc:docMk/>
            <pc:sldMk cId="1309180870" sldId="275"/>
            <ac:spMk id="3" creationId="{700CA894-6C25-D808-A188-83F24BE39F98}"/>
          </ac:spMkLst>
        </pc:spChg>
        <pc:spChg chg="add">
          <ac:chgData name="Jeremiah Warren" userId="d28dbac8-a184-4265-b460-622f3a55db67" providerId="ADAL" clId="{531F5F82-AE1A-4EEE-A547-C0E80BCF103C}" dt="2023-01-18T18:43:40.117" v="63" actId="26606"/>
          <ac:spMkLst>
            <pc:docMk/>
            <pc:sldMk cId="1309180870" sldId="275"/>
            <ac:spMk id="8" creationId="{827B839B-9ADE-406B-8590-F1CAEDED45A1}"/>
          </ac:spMkLst>
        </pc:spChg>
        <pc:spChg chg="add">
          <ac:chgData name="Jeremiah Warren" userId="d28dbac8-a184-4265-b460-622f3a55db67" providerId="ADAL" clId="{531F5F82-AE1A-4EEE-A547-C0E80BCF103C}" dt="2023-01-18T18:43:40.117" v="63" actId="26606"/>
          <ac:spMkLst>
            <pc:docMk/>
            <pc:sldMk cId="1309180870" sldId="275"/>
            <ac:spMk id="10" creationId="{CFE45BF0-46DB-408C-B5F7-7B11716805D4}"/>
          </ac:spMkLst>
        </pc:spChg>
        <pc:spChg chg="add">
          <ac:chgData name="Jeremiah Warren" userId="d28dbac8-a184-4265-b460-622f3a55db67" providerId="ADAL" clId="{531F5F82-AE1A-4EEE-A547-C0E80BCF103C}" dt="2023-01-18T18:43:40.117" v="63" actId="26606"/>
          <ac:spMkLst>
            <pc:docMk/>
            <pc:sldMk cId="1309180870" sldId="275"/>
            <ac:spMk id="12" creationId="{2AEBC8F2-97B1-41B4-93F1-2D289E197FBA}"/>
          </ac:spMkLst>
        </pc:spChg>
        <pc:spChg chg="add">
          <ac:chgData name="Jeremiah Warren" userId="d28dbac8-a184-4265-b460-622f3a55db67" providerId="ADAL" clId="{531F5F82-AE1A-4EEE-A547-C0E80BCF103C}" dt="2023-01-18T18:43:40.117" v="63" actId="26606"/>
          <ac:spMkLst>
            <pc:docMk/>
            <pc:sldMk cId="1309180870" sldId="275"/>
            <ac:spMk id="14" creationId="{472E3A19-F5D5-48FC-BB9C-48C2F68F598B}"/>
          </ac:spMkLst>
        </pc:spChg>
        <pc:spChg chg="add">
          <ac:chgData name="Jeremiah Warren" userId="d28dbac8-a184-4265-b460-622f3a55db67" providerId="ADAL" clId="{531F5F82-AE1A-4EEE-A547-C0E80BCF103C}" dt="2023-01-18T18:43:40.117" v="63" actId="26606"/>
          <ac:spMkLst>
            <pc:docMk/>
            <pc:sldMk cId="1309180870" sldId="275"/>
            <ac:spMk id="16" creationId="{7A62E32F-BB65-43A8-8EB5-92346890E549}"/>
          </ac:spMkLst>
        </pc:spChg>
        <pc:spChg chg="add">
          <ac:chgData name="Jeremiah Warren" userId="d28dbac8-a184-4265-b460-622f3a55db67" providerId="ADAL" clId="{531F5F82-AE1A-4EEE-A547-C0E80BCF103C}" dt="2023-01-18T18:43:40.117" v="63" actId="26606"/>
          <ac:spMkLst>
            <pc:docMk/>
            <pc:sldMk cId="1309180870" sldId="275"/>
            <ac:spMk id="18" creationId="{14E91B64-9FCC-451E-AFB4-A827D6329367}"/>
          </ac:spMkLst>
        </pc:spChg>
      </pc:sldChg>
      <pc:sldChg chg="addSp modSp mod setBg">
        <pc:chgData name="Jeremiah Warren" userId="d28dbac8-a184-4265-b460-622f3a55db67" providerId="ADAL" clId="{531F5F82-AE1A-4EEE-A547-C0E80BCF103C}" dt="2023-01-18T18:44:38.186" v="71" actId="26606"/>
        <pc:sldMkLst>
          <pc:docMk/>
          <pc:sldMk cId="1100134743" sldId="276"/>
        </pc:sldMkLst>
        <pc:spChg chg="mod">
          <ac:chgData name="Jeremiah Warren" userId="d28dbac8-a184-4265-b460-622f3a55db67" providerId="ADAL" clId="{531F5F82-AE1A-4EEE-A547-C0E80BCF103C}" dt="2023-01-18T18:44:38.186" v="71" actId="26606"/>
          <ac:spMkLst>
            <pc:docMk/>
            <pc:sldMk cId="1100134743" sldId="276"/>
            <ac:spMk id="2" creationId="{4DA3B8AC-686D-1894-C4E2-EBB4042BD882}"/>
          </ac:spMkLst>
        </pc:spChg>
        <pc:spChg chg="mod">
          <ac:chgData name="Jeremiah Warren" userId="d28dbac8-a184-4265-b460-622f3a55db67" providerId="ADAL" clId="{531F5F82-AE1A-4EEE-A547-C0E80BCF103C}" dt="2023-01-18T18:44:38.186" v="71" actId="26606"/>
          <ac:spMkLst>
            <pc:docMk/>
            <pc:sldMk cId="1100134743" sldId="276"/>
            <ac:spMk id="3" creationId="{8CFFC56A-B24C-2FBA-ADFF-6A3D833FB3C4}"/>
          </ac:spMkLst>
        </pc:spChg>
        <pc:spChg chg="add">
          <ac:chgData name="Jeremiah Warren" userId="d28dbac8-a184-4265-b460-622f3a55db67" providerId="ADAL" clId="{531F5F82-AE1A-4EEE-A547-C0E80BCF103C}" dt="2023-01-18T18:44:38.186" v="71" actId="26606"/>
          <ac:spMkLst>
            <pc:docMk/>
            <pc:sldMk cId="1100134743" sldId="276"/>
            <ac:spMk id="8" creationId="{827B839B-9ADE-406B-8590-F1CAEDED45A1}"/>
          </ac:spMkLst>
        </pc:spChg>
        <pc:spChg chg="add">
          <ac:chgData name="Jeremiah Warren" userId="d28dbac8-a184-4265-b460-622f3a55db67" providerId="ADAL" clId="{531F5F82-AE1A-4EEE-A547-C0E80BCF103C}" dt="2023-01-18T18:44:38.186" v="71" actId="26606"/>
          <ac:spMkLst>
            <pc:docMk/>
            <pc:sldMk cId="1100134743" sldId="276"/>
            <ac:spMk id="10" creationId="{CFE45BF0-46DB-408C-B5F7-7B11716805D4}"/>
          </ac:spMkLst>
        </pc:spChg>
        <pc:spChg chg="add">
          <ac:chgData name="Jeremiah Warren" userId="d28dbac8-a184-4265-b460-622f3a55db67" providerId="ADAL" clId="{531F5F82-AE1A-4EEE-A547-C0E80BCF103C}" dt="2023-01-18T18:44:38.186" v="71" actId="26606"/>
          <ac:spMkLst>
            <pc:docMk/>
            <pc:sldMk cId="1100134743" sldId="276"/>
            <ac:spMk id="12" creationId="{2AEBC8F2-97B1-41B4-93F1-2D289E197FBA}"/>
          </ac:spMkLst>
        </pc:spChg>
        <pc:spChg chg="add">
          <ac:chgData name="Jeremiah Warren" userId="d28dbac8-a184-4265-b460-622f3a55db67" providerId="ADAL" clId="{531F5F82-AE1A-4EEE-A547-C0E80BCF103C}" dt="2023-01-18T18:44:38.186" v="71" actId="26606"/>
          <ac:spMkLst>
            <pc:docMk/>
            <pc:sldMk cId="1100134743" sldId="276"/>
            <ac:spMk id="14" creationId="{472E3A19-F5D5-48FC-BB9C-48C2F68F598B}"/>
          </ac:spMkLst>
        </pc:spChg>
        <pc:spChg chg="add">
          <ac:chgData name="Jeremiah Warren" userId="d28dbac8-a184-4265-b460-622f3a55db67" providerId="ADAL" clId="{531F5F82-AE1A-4EEE-A547-C0E80BCF103C}" dt="2023-01-18T18:44:38.186" v="71" actId="26606"/>
          <ac:spMkLst>
            <pc:docMk/>
            <pc:sldMk cId="1100134743" sldId="276"/>
            <ac:spMk id="16" creationId="{7A62E32F-BB65-43A8-8EB5-92346890E549}"/>
          </ac:spMkLst>
        </pc:spChg>
        <pc:spChg chg="add">
          <ac:chgData name="Jeremiah Warren" userId="d28dbac8-a184-4265-b460-622f3a55db67" providerId="ADAL" clId="{531F5F82-AE1A-4EEE-A547-C0E80BCF103C}" dt="2023-01-18T18:44:38.186" v="71" actId="26606"/>
          <ac:spMkLst>
            <pc:docMk/>
            <pc:sldMk cId="1100134743" sldId="276"/>
            <ac:spMk id="18" creationId="{14E91B64-9FCC-451E-AFB4-A827D6329367}"/>
          </ac:spMkLst>
        </pc:spChg>
      </pc:sldChg>
      <pc:sldChg chg="addSp modSp mod setBg">
        <pc:chgData name="Jeremiah Warren" userId="d28dbac8-a184-4265-b460-622f3a55db67" providerId="ADAL" clId="{531F5F82-AE1A-4EEE-A547-C0E80BCF103C}" dt="2023-01-18T18:43:46.750" v="64" actId="26606"/>
        <pc:sldMkLst>
          <pc:docMk/>
          <pc:sldMk cId="384224065" sldId="277"/>
        </pc:sldMkLst>
        <pc:spChg chg="mod">
          <ac:chgData name="Jeremiah Warren" userId="d28dbac8-a184-4265-b460-622f3a55db67" providerId="ADAL" clId="{531F5F82-AE1A-4EEE-A547-C0E80BCF103C}" dt="2023-01-18T18:43:46.750" v="64" actId="26606"/>
          <ac:spMkLst>
            <pc:docMk/>
            <pc:sldMk cId="384224065" sldId="277"/>
            <ac:spMk id="2" creationId="{73233690-C7FF-F2C2-FCB7-0DA055356EED}"/>
          </ac:spMkLst>
        </pc:spChg>
        <pc:spChg chg="mod">
          <ac:chgData name="Jeremiah Warren" userId="d28dbac8-a184-4265-b460-622f3a55db67" providerId="ADAL" clId="{531F5F82-AE1A-4EEE-A547-C0E80BCF103C}" dt="2023-01-18T18:43:46.750" v="64" actId="26606"/>
          <ac:spMkLst>
            <pc:docMk/>
            <pc:sldMk cId="384224065" sldId="277"/>
            <ac:spMk id="3" creationId="{616B4C81-E000-E0AF-C860-9D3DE39FD5A2}"/>
          </ac:spMkLst>
        </pc:spChg>
        <pc:spChg chg="add">
          <ac:chgData name="Jeremiah Warren" userId="d28dbac8-a184-4265-b460-622f3a55db67" providerId="ADAL" clId="{531F5F82-AE1A-4EEE-A547-C0E80BCF103C}" dt="2023-01-18T18:43:46.750" v="64" actId="26606"/>
          <ac:spMkLst>
            <pc:docMk/>
            <pc:sldMk cId="384224065" sldId="277"/>
            <ac:spMk id="8" creationId="{827B839B-9ADE-406B-8590-F1CAEDED45A1}"/>
          </ac:spMkLst>
        </pc:spChg>
        <pc:spChg chg="add">
          <ac:chgData name="Jeremiah Warren" userId="d28dbac8-a184-4265-b460-622f3a55db67" providerId="ADAL" clId="{531F5F82-AE1A-4EEE-A547-C0E80BCF103C}" dt="2023-01-18T18:43:46.750" v="64" actId="26606"/>
          <ac:spMkLst>
            <pc:docMk/>
            <pc:sldMk cId="384224065" sldId="277"/>
            <ac:spMk id="10" creationId="{CFE45BF0-46DB-408C-B5F7-7B11716805D4}"/>
          </ac:spMkLst>
        </pc:spChg>
        <pc:spChg chg="add">
          <ac:chgData name="Jeremiah Warren" userId="d28dbac8-a184-4265-b460-622f3a55db67" providerId="ADAL" clId="{531F5F82-AE1A-4EEE-A547-C0E80BCF103C}" dt="2023-01-18T18:43:46.750" v="64" actId="26606"/>
          <ac:spMkLst>
            <pc:docMk/>
            <pc:sldMk cId="384224065" sldId="277"/>
            <ac:spMk id="12" creationId="{2AEBC8F2-97B1-41B4-93F1-2D289E197FBA}"/>
          </ac:spMkLst>
        </pc:spChg>
        <pc:spChg chg="add">
          <ac:chgData name="Jeremiah Warren" userId="d28dbac8-a184-4265-b460-622f3a55db67" providerId="ADAL" clId="{531F5F82-AE1A-4EEE-A547-C0E80BCF103C}" dt="2023-01-18T18:43:46.750" v="64" actId="26606"/>
          <ac:spMkLst>
            <pc:docMk/>
            <pc:sldMk cId="384224065" sldId="277"/>
            <ac:spMk id="14" creationId="{472E3A19-F5D5-48FC-BB9C-48C2F68F598B}"/>
          </ac:spMkLst>
        </pc:spChg>
        <pc:spChg chg="add">
          <ac:chgData name="Jeremiah Warren" userId="d28dbac8-a184-4265-b460-622f3a55db67" providerId="ADAL" clId="{531F5F82-AE1A-4EEE-A547-C0E80BCF103C}" dt="2023-01-18T18:43:46.750" v="64" actId="26606"/>
          <ac:spMkLst>
            <pc:docMk/>
            <pc:sldMk cId="384224065" sldId="277"/>
            <ac:spMk id="16" creationId="{7A62E32F-BB65-43A8-8EB5-92346890E549}"/>
          </ac:spMkLst>
        </pc:spChg>
        <pc:spChg chg="add">
          <ac:chgData name="Jeremiah Warren" userId="d28dbac8-a184-4265-b460-622f3a55db67" providerId="ADAL" clId="{531F5F82-AE1A-4EEE-A547-C0E80BCF103C}" dt="2023-01-18T18:43:46.750" v="64" actId="26606"/>
          <ac:spMkLst>
            <pc:docMk/>
            <pc:sldMk cId="384224065" sldId="277"/>
            <ac:spMk id="18" creationId="{14E91B64-9FCC-451E-AFB4-A827D6329367}"/>
          </ac:spMkLst>
        </pc:spChg>
      </pc:sldChg>
      <pc:sldChg chg="addSp modSp mod setBg">
        <pc:chgData name="Jeremiah Warren" userId="d28dbac8-a184-4265-b460-622f3a55db67" providerId="ADAL" clId="{531F5F82-AE1A-4EEE-A547-C0E80BCF103C}" dt="2023-01-18T18:43:53.367" v="65" actId="26606"/>
        <pc:sldMkLst>
          <pc:docMk/>
          <pc:sldMk cId="1057054268" sldId="278"/>
        </pc:sldMkLst>
        <pc:spChg chg="mod">
          <ac:chgData name="Jeremiah Warren" userId="d28dbac8-a184-4265-b460-622f3a55db67" providerId="ADAL" clId="{531F5F82-AE1A-4EEE-A547-C0E80BCF103C}" dt="2023-01-18T18:43:53.367" v="65" actId="26606"/>
          <ac:spMkLst>
            <pc:docMk/>
            <pc:sldMk cId="1057054268" sldId="278"/>
            <ac:spMk id="2" creationId="{B0E6CA20-1323-F8FE-DE83-ABDC47CCFADC}"/>
          </ac:spMkLst>
        </pc:spChg>
        <pc:spChg chg="mod">
          <ac:chgData name="Jeremiah Warren" userId="d28dbac8-a184-4265-b460-622f3a55db67" providerId="ADAL" clId="{531F5F82-AE1A-4EEE-A547-C0E80BCF103C}" dt="2023-01-18T18:43:53.367" v="65" actId="26606"/>
          <ac:spMkLst>
            <pc:docMk/>
            <pc:sldMk cId="1057054268" sldId="278"/>
            <ac:spMk id="3" creationId="{4FAA0FDD-F600-9B52-3571-BBB37C4F7CC6}"/>
          </ac:spMkLst>
        </pc:spChg>
        <pc:spChg chg="add">
          <ac:chgData name="Jeremiah Warren" userId="d28dbac8-a184-4265-b460-622f3a55db67" providerId="ADAL" clId="{531F5F82-AE1A-4EEE-A547-C0E80BCF103C}" dt="2023-01-18T18:43:53.367" v="65" actId="26606"/>
          <ac:spMkLst>
            <pc:docMk/>
            <pc:sldMk cId="1057054268" sldId="278"/>
            <ac:spMk id="8" creationId="{827B839B-9ADE-406B-8590-F1CAEDED45A1}"/>
          </ac:spMkLst>
        </pc:spChg>
        <pc:spChg chg="add">
          <ac:chgData name="Jeremiah Warren" userId="d28dbac8-a184-4265-b460-622f3a55db67" providerId="ADAL" clId="{531F5F82-AE1A-4EEE-A547-C0E80BCF103C}" dt="2023-01-18T18:43:53.367" v="65" actId="26606"/>
          <ac:spMkLst>
            <pc:docMk/>
            <pc:sldMk cId="1057054268" sldId="278"/>
            <ac:spMk id="10" creationId="{CFE45BF0-46DB-408C-B5F7-7B11716805D4}"/>
          </ac:spMkLst>
        </pc:spChg>
        <pc:spChg chg="add">
          <ac:chgData name="Jeremiah Warren" userId="d28dbac8-a184-4265-b460-622f3a55db67" providerId="ADAL" clId="{531F5F82-AE1A-4EEE-A547-C0E80BCF103C}" dt="2023-01-18T18:43:53.367" v="65" actId="26606"/>
          <ac:spMkLst>
            <pc:docMk/>
            <pc:sldMk cId="1057054268" sldId="278"/>
            <ac:spMk id="12" creationId="{2AEBC8F2-97B1-41B4-93F1-2D289E197FBA}"/>
          </ac:spMkLst>
        </pc:spChg>
        <pc:spChg chg="add">
          <ac:chgData name="Jeremiah Warren" userId="d28dbac8-a184-4265-b460-622f3a55db67" providerId="ADAL" clId="{531F5F82-AE1A-4EEE-A547-C0E80BCF103C}" dt="2023-01-18T18:43:53.367" v="65" actId="26606"/>
          <ac:spMkLst>
            <pc:docMk/>
            <pc:sldMk cId="1057054268" sldId="278"/>
            <ac:spMk id="14" creationId="{472E3A19-F5D5-48FC-BB9C-48C2F68F598B}"/>
          </ac:spMkLst>
        </pc:spChg>
        <pc:spChg chg="add">
          <ac:chgData name="Jeremiah Warren" userId="d28dbac8-a184-4265-b460-622f3a55db67" providerId="ADAL" clId="{531F5F82-AE1A-4EEE-A547-C0E80BCF103C}" dt="2023-01-18T18:43:53.367" v="65" actId="26606"/>
          <ac:spMkLst>
            <pc:docMk/>
            <pc:sldMk cId="1057054268" sldId="278"/>
            <ac:spMk id="16" creationId="{7A62E32F-BB65-43A8-8EB5-92346890E549}"/>
          </ac:spMkLst>
        </pc:spChg>
        <pc:spChg chg="add">
          <ac:chgData name="Jeremiah Warren" userId="d28dbac8-a184-4265-b460-622f3a55db67" providerId="ADAL" clId="{531F5F82-AE1A-4EEE-A547-C0E80BCF103C}" dt="2023-01-18T18:43:53.367" v="65" actId="26606"/>
          <ac:spMkLst>
            <pc:docMk/>
            <pc:sldMk cId="1057054268" sldId="278"/>
            <ac:spMk id="18" creationId="{14E91B64-9FCC-451E-AFB4-A827D6329367}"/>
          </ac:spMkLst>
        </pc:spChg>
      </pc:sldChg>
      <pc:sldChg chg="addSp modSp mod setBg">
        <pc:chgData name="Jeremiah Warren" userId="d28dbac8-a184-4265-b460-622f3a55db67" providerId="ADAL" clId="{531F5F82-AE1A-4EEE-A547-C0E80BCF103C}" dt="2023-01-18T18:44:11.526" v="67" actId="33524"/>
        <pc:sldMkLst>
          <pc:docMk/>
          <pc:sldMk cId="1653784094" sldId="279"/>
        </pc:sldMkLst>
        <pc:spChg chg="mod">
          <ac:chgData name="Jeremiah Warren" userId="d28dbac8-a184-4265-b460-622f3a55db67" providerId="ADAL" clId="{531F5F82-AE1A-4EEE-A547-C0E80BCF103C}" dt="2023-01-18T18:44:07.103" v="66" actId="26606"/>
          <ac:spMkLst>
            <pc:docMk/>
            <pc:sldMk cId="1653784094" sldId="279"/>
            <ac:spMk id="2" creationId="{3A560C01-2D21-78D1-9585-7C423CAD0597}"/>
          </ac:spMkLst>
        </pc:spChg>
        <pc:spChg chg="mod">
          <ac:chgData name="Jeremiah Warren" userId="d28dbac8-a184-4265-b460-622f3a55db67" providerId="ADAL" clId="{531F5F82-AE1A-4EEE-A547-C0E80BCF103C}" dt="2023-01-18T18:44:11.526" v="67" actId="33524"/>
          <ac:spMkLst>
            <pc:docMk/>
            <pc:sldMk cId="1653784094" sldId="279"/>
            <ac:spMk id="3" creationId="{13705080-E3C0-964D-DBA7-617205D6C0E9}"/>
          </ac:spMkLst>
        </pc:spChg>
        <pc:spChg chg="add">
          <ac:chgData name="Jeremiah Warren" userId="d28dbac8-a184-4265-b460-622f3a55db67" providerId="ADAL" clId="{531F5F82-AE1A-4EEE-A547-C0E80BCF103C}" dt="2023-01-18T18:44:07.103" v="66" actId="26606"/>
          <ac:spMkLst>
            <pc:docMk/>
            <pc:sldMk cId="1653784094" sldId="279"/>
            <ac:spMk id="8" creationId="{827B839B-9ADE-406B-8590-F1CAEDED45A1}"/>
          </ac:spMkLst>
        </pc:spChg>
        <pc:spChg chg="add">
          <ac:chgData name="Jeremiah Warren" userId="d28dbac8-a184-4265-b460-622f3a55db67" providerId="ADAL" clId="{531F5F82-AE1A-4EEE-A547-C0E80BCF103C}" dt="2023-01-18T18:44:07.103" v="66" actId="26606"/>
          <ac:spMkLst>
            <pc:docMk/>
            <pc:sldMk cId="1653784094" sldId="279"/>
            <ac:spMk id="10" creationId="{CFE45BF0-46DB-408C-B5F7-7B11716805D4}"/>
          </ac:spMkLst>
        </pc:spChg>
        <pc:spChg chg="add">
          <ac:chgData name="Jeremiah Warren" userId="d28dbac8-a184-4265-b460-622f3a55db67" providerId="ADAL" clId="{531F5F82-AE1A-4EEE-A547-C0E80BCF103C}" dt="2023-01-18T18:44:07.103" v="66" actId="26606"/>
          <ac:spMkLst>
            <pc:docMk/>
            <pc:sldMk cId="1653784094" sldId="279"/>
            <ac:spMk id="12" creationId="{2AEBC8F2-97B1-41B4-93F1-2D289E197FBA}"/>
          </ac:spMkLst>
        </pc:spChg>
        <pc:spChg chg="add">
          <ac:chgData name="Jeremiah Warren" userId="d28dbac8-a184-4265-b460-622f3a55db67" providerId="ADAL" clId="{531F5F82-AE1A-4EEE-A547-C0E80BCF103C}" dt="2023-01-18T18:44:07.103" v="66" actId="26606"/>
          <ac:spMkLst>
            <pc:docMk/>
            <pc:sldMk cId="1653784094" sldId="279"/>
            <ac:spMk id="14" creationId="{472E3A19-F5D5-48FC-BB9C-48C2F68F598B}"/>
          </ac:spMkLst>
        </pc:spChg>
        <pc:spChg chg="add">
          <ac:chgData name="Jeremiah Warren" userId="d28dbac8-a184-4265-b460-622f3a55db67" providerId="ADAL" clId="{531F5F82-AE1A-4EEE-A547-C0E80BCF103C}" dt="2023-01-18T18:44:07.103" v="66" actId="26606"/>
          <ac:spMkLst>
            <pc:docMk/>
            <pc:sldMk cId="1653784094" sldId="279"/>
            <ac:spMk id="16" creationId="{7A62E32F-BB65-43A8-8EB5-92346890E549}"/>
          </ac:spMkLst>
        </pc:spChg>
        <pc:spChg chg="add">
          <ac:chgData name="Jeremiah Warren" userId="d28dbac8-a184-4265-b460-622f3a55db67" providerId="ADAL" clId="{531F5F82-AE1A-4EEE-A547-C0E80BCF103C}" dt="2023-01-18T18:44:07.103" v="66" actId="26606"/>
          <ac:spMkLst>
            <pc:docMk/>
            <pc:sldMk cId="1653784094" sldId="279"/>
            <ac:spMk id="18" creationId="{14E91B64-9FCC-451E-AFB4-A827D6329367}"/>
          </ac:spMkLst>
        </pc:spChg>
      </pc:sldChg>
      <pc:sldChg chg="addSp modSp mod setBg">
        <pc:chgData name="Jeremiah Warren" userId="d28dbac8-a184-4265-b460-622f3a55db67" providerId="ADAL" clId="{531F5F82-AE1A-4EEE-A547-C0E80BCF103C}" dt="2023-01-18T18:44:14.827" v="68" actId="26606"/>
        <pc:sldMkLst>
          <pc:docMk/>
          <pc:sldMk cId="3949245921" sldId="280"/>
        </pc:sldMkLst>
        <pc:spChg chg="mod">
          <ac:chgData name="Jeremiah Warren" userId="d28dbac8-a184-4265-b460-622f3a55db67" providerId="ADAL" clId="{531F5F82-AE1A-4EEE-A547-C0E80BCF103C}" dt="2023-01-18T18:44:14.827" v="68" actId="26606"/>
          <ac:spMkLst>
            <pc:docMk/>
            <pc:sldMk cId="3949245921" sldId="280"/>
            <ac:spMk id="2" creationId="{7E29D5C6-7D9C-386A-EBE2-97EBDB4ED6E5}"/>
          </ac:spMkLst>
        </pc:spChg>
        <pc:spChg chg="mod">
          <ac:chgData name="Jeremiah Warren" userId="d28dbac8-a184-4265-b460-622f3a55db67" providerId="ADAL" clId="{531F5F82-AE1A-4EEE-A547-C0E80BCF103C}" dt="2023-01-18T18:44:14.827" v="68" actId="26606"/>
          <ac:spMkLst>
            <pc:docMk/>
            <pc:sldMk cId="3949245921" sldId="280"/>
            <ac:spMk id="3" creationId="{CF785E53-7571-30BF-5EFC-B54F4293BF5B}"/>
          </ac:spMkLst>
        </pc:spChg>
        <pc:spChg chg="add">
          <ac:chgData name="Jeremiah Warren" userId="d28dbac8-a184-4265-b460-622f3a55db67" providerId="ADAL" clId="{531F5F82-AE1A-4EEE-A547-C0E80BCF103C}" dt="2023-01-18T18:44:14.827" v="68" actId="26606"/>
          <ac:spMkLst>
            <pc:docMk/>
            <pc:sldMk cId="3949245921" sldId="280"/>
            <ac:spMk id="8" creationId="{827B839B-9ADE-406B-8590-F1CAEDED45A1}"/>
          </ac:spMkLst>
        </pc:spChg>
        <pc:spChg chg="add">
          <ac:chgData name="Jeremiah Warren" userId="d28dbac8-a184-4265-b460-622f3a55db67" providerId="ADAL" clId="{531F5F82-AE1A-4EEE-A547-C0E80BCF103C}" dt="2023-01-18T18:44:14.827" v="68" actId="26606"/>
          <ac:spMkLst>
            <pc:docMk/>
            <pc:sldMk cId="3949245921" sldId="280"/>
            <ac:spMk id="10" creationId="{CFE45BF0-46DB-408C-B5F7-7B11716805D4}"/>
          </ac:spMkLst>
        </pc:spChg>
        <pc:spChg chg="add">
          <ac:chgData name="Jeremiah Warren" userId="d28dbac8-a184-4265-b460-622f3a55db67" providerId="ADAL" clId="{531F5F82-AE1A-4EEE-A547-C0E80BCF103C}" dt="2023-01-18T18:44:14.827" v="68" actId="26606"/>
          <ac:spMkLst>
            <pc:docMk/>
            <pc:sldMk cId="3949245921" sldId="280"/>
            <ac:spMk id="12" creationId="{2AEBC8F2-97B1-41B4-93F1-2D289E197FBA}"/>
          </ac:spMkLst>
        </pc:spChg>
        <pc:spChg chg="add">
          <ac:chgData name="Jeremiah Warren" userId="d28dbac8-a184-4265-b460-622f3a55db67" providerId="ADAL" clId="{531F5F82-AE1A-4EEE-A547-C0E80BCF103C}" dt="2023-01-18T18:44:14.827" v="68" actId="26606"/>
          <ac:spMkLst>
            <pc:docMk/>
            <pc:sldMk cId="3949245921" sldId="280"/>
            <ac:spMk id="14" creationId="{472E3A19-F5D5-48FC-BB9C-48C2F68F598B}"/>
          </ac:spMkLst>
        </pc:spChg>
        <pc:spChg chg="add">
          <ac:chgData name="Jeremiah Warren" userId="d28dbac8-a184-4265-b460-622f3a55db67" providerId="ADAL" clId="{531F5F82-AE1A-4EEE-A547-C0E80BCF103C}" dt="2023-01-18T18:44:14.827" v="68" actId="26606"/>
          <ac:spMkLst>
            <pc:docMk/>
            <pc:sldMk cId="3949245921" sldId="280"/>
            <ac:spMk id="16" creationId="{7A62E32F-BB65-43A8-8EB5-92346890E549}"/>
          </ac:spMkLst>
        </pc:spChg>
        <pc:spChg chg="add">
          <ac:chgData name="Jeremiah Warren" userId="d28dbac8-a184-4265-b460-622f3a55db67" providerId="ADAL" clId="{531F5F82-AE1A-4EEE-A547-C0E80BCF103C}" dt="2023-01-18T18:44:14.827" v="68" actId="26606"/>
          <ac:spMkLst>
            <pc:docMk/>
            <pc:sldMk cId="3949245921" sldId="280"/>
            <ac:spMk id="18" creationId="{14E91B64-9FCC-451E-AFB4-A827D6329367}"/>
          </ac:spMkLst>
        </pc:spChg>
      </pc:sldChg>
      <pc:sldChg chg="addSp modSp mod setBg">
        <pc:chgData name="Jeremiah Warren" userId="d28dbac8-a184-4265-b460-622f3a55db67" providerId="ADAL" clId="{531F5F82-AE1A-4EEE-A547-C0E80BCF103C}" dt="2023-01-18T18:44:22.103" v="69" actId="26606"/>
        <pc:sldMkLst>
          <pc:docMk/>
          <pc:sldMk cId="1235184474" sldId="281"/>
        </pc:sldMkLst>
        <pc:spChg chg="mod">
          <ac:chgData name="Jeremiah Warren" userId="d28dbac8-a184-4265-b460-622f3a55db67" providerId="ADAL" clId="{531F5F82-AE1A-4EEE-A547-C0E80BCF103C}" dt="2023-01-18T18:44:22.103" v="69" actId="26606"/>
          <ac:spMkLst>
            <pc:docMk/>
            <pc:sldMk cId="1235184474" sldId="281"/>
            <ac:spMk id="2" creationId="{C4DC8F3A-2F60-D513-40FB-D80E0ABABF3E}"/>
          </ac:spMkLst>
        </pc:spChg>
        <pc:spChg chg="mod">
          <ac:chgData name="Jeremiah Warren" userId="d28dbac8-a184-4265-b460-622f3a55db67" providerId="ADAL" clId="{531F5F82-AE1A-4EEE-A547-C0E80BCF103C}" dt="2023-01-18T18:44:22.103" v="69" actId="26606"/>
          <ac:spMkLst>
            <pc:docMk/>
            <pc:sldMk cId="1235184474" sldId="281"/>
            <ac:spMk id="3" creationId="{5867FB21-EC3A-4DC0-EDD8-7AE6C28C0551}"/>
          </ac:spMkLst>
        </pc:spChg>
        <pc:spChg chg="add">
          <ac:chgData name="Jeremiah Warren" userId="d28dbac8-a184-4265-b460-622f3a55db67" providerId="ADAL" clId="{531F5F82-AE1A-4EEE-A547-C0E80BCF103C}" dt="2023-01-18T18:44:22.103" v="69" actId="26606"/>
          <ac:spMkLst>
            <pc:docMk/>
            <pc:sldMk cId="1235184474" sldId="281"/>
            <ac:spMk id="8" creationId="{827B839B-9ADE-406B-8590-F1CAEDED45A1}"/>
          </ac:spMkLst>
        </pc:spChg>
        <pc:spChg chg="add">
          <ac:chgData name="Jeremiah Warren" userId="d28dbac8-a184-4265-b460-622f3a55db67" providerId="ADAL" clId="{531F5F82-AE1A-4EEE-A547-C0E80BCF103C}" dt="2023-01-18T18:44:22.103" v="69" actId="26606"/>
          <ac:spMkLst>
            <pc:docMk/>
            <pc:sldMk cId="1235184474" sldId="281"/>
            <ac:spMk id="10" creationId="{CFE45BF0-46DB-408C-B5F7-7B11716805D4}"/>
          </ac:spMkLst>
        </pc:spChg>
        <pc:spChg chg="add">
          <ac:chgData name="Jeremiah Warren" userId="d28dbac8-a184-4265-b460-622f3a55db67" providerId="ADAL" clId="{531F5F82-AE1A-4EEE-A547-C0E80BCF103C}" dt="2023-01-18T18:44:22.103" v="69" actId="26606"/>
          <ac:spMkLst>
            <pc:docMk/>
            <pc:sldMk cId="1235184474" sldId="281"/>
            <ac:spMk id="12" creationId="{2AEBC8F2-97B1-41B4-93F1-2D289E197FBA}"/>
          </ac:spMkLst>
        </pc:spChg>
        <pc:spChg chg="add">
          <ac:chgData name="Jeremiah Warren" userId="d28dbac8-a184-4265-b460-622f3a55db67" providerId="ADAL" clId="{531F5F82-AE1A-4EEE-A547-C0E80BCF103C}" dt="2023-01-18T18:44:22.103" v="69" actId="26606"/>
          <ac:spMkLst>
            <pc:docMk/>
            <pc:sldMk cId="1235184474" sldId="281"/>
            <ac:spMk id="14" creationId="{472E3A19-F5D5-48FC-BB9C-48C2F68F598B}"/>
          </ac:spMkLst>
        </pc:spChg>
        <pc:spChg chg="add">
          <ac:chgData name="Jeremiah Warren" userId="d28dbac8-a184-4265-b460-622f3a55db67" providerId="ADAL" clId="{531F5F82-AE1A-4EEE-A547-C0E80BCF103C}" dt="2023-01-18T18:44:22.103" v="69" actId="26606"/>
          <ac:spMkLst>
            <pc:docMk/>
            <pc:sldMk cId="1235184474" sldId="281"/>
            <ac:spMk id="16" creationId="{7A62E32F-BB65-43A8-8EB5-92346890E549}"/>
          </ac:spMkLst>
        </pc:spChg>
        <pc:spChg chg="add">
          <ac:chgData name="Jeremiah Warren" userId="d28dbac8-a184-4265-b460-622f3a55db67" providerId="ADAL" clId="{531F5F82-AE1A-4EEE-A547-C0E80BCF103C}" dt="2023-01-18T18:44:22.103" v="69" actId="26606"/>
          <ac:spMkLst>
            <pc:docMk/>
            <pc:sldMk cId="1235184474" sldId="281"/>
            <ac:spMk id="18" creationId="{14E91B64-9FCC-451E-AFB4-A827D6329367}"/>
          </ac:spMkLst>
        </pc:spChg>
      </pc:sldChg>
      <pc:sldChg chg="modSp mod">
        <pc:chgData name="Jeremiah Warren" userId="d28dbac8-a184-4265-b460-622f3a55db67" providerId="ADAL" clId="{531F5F82-AE1A-4EEE-A547-C0E80BCF103C}" dt="2023-01-18T22:40:37.710" v="105" actId="1035"/>
        <pc:sldMkLst>
          <pc:docMk/>
          <pc:sldMk cId="3735533474" sldId="283"/>
        </pc:sldMkLst>
        <pc:spChg chg="mod">
          <ac:chgData name="Jeremiah Warren" userId="d28dbac8-a184-4265-b460-622f3a55db67" providerId="ADAL" clId="{531F5F82-AE1A-4EEE-A547-C0E80BCF103C}" dt="2023-01-18T22:40:37.710" v="105" actId="1035"/>
          <ac:spMkLst>
            <pc:docMk/>
            <pc:sldMk cId="3735533474" sldId="283"/>
            <ac:spMk id="2" creationId="{D2A0BB66-EF20-A043-D1D7-85F71F84699C}"/>
          </ac:spMkLst>
        </pc:spChg>
        <pc:spChg chg="mod">
          <ac:chgData name="Jeremiah Warren" userId="d28dbac8-a184-4265-b460-622f3a55db67" providerId="ADAL" clId="{531F5F82-AE1A-4EEE-A547-C0E80BCF103C}" dt="2023-01-18T22:30:14.588" v="102" actId="20577"/>
          <ac:spMkLst>
            <pc:docMk/>
            <pc:sldMk cId="3735533474" sldId="283"/>
            <ac:spMk id="14" creationId="{C181F54F-9B22-BCC2-29AD-56985AF9F707}"/>
          </ac:spMkLst>
        </pc:spChg>
      </pc:sldChg>
      <pc:sldChg chg="ord">
        <pc:chgData name="Jeremiah Warren" userId="d28dbac8-a184-4265-b460-622f3a55db67" providerId="ADAL" clId="{531F5F82-AE1A-4EEE-A547-C0E80BCF103C}" dt="2023-01-18T21:41:52.821" v="101"/>
        <pc:sldMkLst>
          <pc:docMk/>
          <pc:sldMk cId="3440811535" sldId="28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2B507-8F3E-4121-8B37-837F81980CA9}" type="doc">
      <dgm:prSet loTypeId="urn:microsoft.com/office/officeart/2016/7/layout/HorizontalActionList" loCatId="List" qsTypeId="urn:microsoft.com/office/officeart/2005/8/quickstyle/simple1" qsCatId="simple" csTypeId="urn:microsoft.com/office/officeart/2005/8/colors/colorful5" csCatId="colorful"/>
      <dgm:spPr/>
      <dgm:t>
        <a:bodyPr/>
        <a:lstStyle/>
        <a:p>
          <a:endParaRPr lang="en-US"/>
        </a:p>
      </dgm:t>
    </dgm:pt>
    <dgm:pt modelId="{0519F90F-B2B9-421A-B0C7-BFC9C78638CA}">
      <dgm:prSet/>
      <dgm:spPr/>
      <dgm:t>
        <a:bodyPr/>
        <a:lstStyle/>
        <a:p>
          <a:pPr rtl="0"/>
          <a:r>
            <a:rPr lang="en-US">
              <a:latin typeface="Calibri Light" panose="020F0302020204030204"/>
            </a:rPr>
            <a:t> Step 1</a:t>
          </a:r>
          <a:endParaRPr lang="en-US"/>
        </a:p>
      </dgm:t>
    </dgm:pt>
    <dgm:pt modelId="{8D8B59EA-3094-4DFB-BC15-89CEA8CDDE8A}" type="parTrans" cxnId="{3E9979A1-46AF-41C4-A2F5-3AD4D7D06456}">
      <dgm:prSet/>
      <dgm:spPr/>
      <dgm:t>
        <a:bodyPr/>
        <a:lstStyle/>
        <a:p>
          <a:endParaRPr lang="en-US"/>
        </a:p>
      </dgm:t>
    </dgm:pt>
    <dgm:pt modelId="{8388349C-08E8-40EB-ABF6-37D4EB7891F2}" type="sibTrans" cxnId="{3E9979A1-46AF-41C4-A2F5-3AD4D7D06456}">
      <dgm:prSet/>
      <dgm:spPr/>
      <dgm:t>
        <a:bodyPr/>
        <a:lstStyle/>
        <a:p>
          <a:endParaRPr lang="en-US"/>
        </a:p>
      </dgm:t>
    </dgm:pt>
    <dgm:pt modelId="{3E339AF5-5A12-4675-A0C1-F99E9DFB8B57}">
      <dgm:prSet/>
      <dgm:spPr/>
      <dgm:t>
        <a:bodyPr/>
        <a:lstStyle/>
        <a:p>
          <a:r>
            <a:rPr lang="en-US"/>
            <a:t>Provide a brief overview of three cybersecurity frameworks</a:t>
          </a:r>
        </a:p>
      </dgm:t>
    </dgm:pt>
    <dgm:pt modelId="{37B65089-0AD5-42AF-B970-8CFC5230C1F5}" type="parTrans" cxnId="{FF08668B-5B8C-4A8A-84CD-FC51E64ADE9F}">
      <dgm:prSet/>
      <dgm:spPr/>
      <dgm:t>
        <a:bodyPr/>
        <a:lstStyle/>
        <a:p>
          <a:endParaRPr lang="en-US"/>
        </a:p>
      </dgm:t>
    </dgm:pt>
    <dgm:pt modelId="{A9124EDB-78AA-405E-B681-CF484F5664FD}" type="sibTrans" cxnId="{FF08668B-5B8C-4A8A-84CD-FC51E64ADE9F}">
      <dgm:prSet/>
      <dgm:spPr/>
      <dgm:t>
        <a:bodyPr/>
        <a:lstStyle/>
        <a:p>
          <a:endParaRPr lang="en-US"/>
        </a:p>
      </dgm:t>
    </dgm:pt>
    <dgm:pt modelId="{82401A88-FD07-4A21-BDAF-C59DCC58A4FD}">
      <dgm:prSet/>
      <dgm:spPr/>
      <dgm:t>
        <a:bodyPr/>
        <a:lstStyle/>
        <a:p>
          <a:pPr rtl="0"/>
          <a:r>
            <a:rPr lang="en-US">
              <a:latin typeface="Calibri Light" panose="020F0302020204030204"/>
            </a:rPr>
            <a:t> Step 2</a:t>
          </a:r>
        </a:p>
      </dgm:t>
    </dgm:pt>
    <dgm:pt modelId="{174DD308-7888-4DE2-9129-C6ED3C583ADC}" type="parTrans" cxnId="{031FE2FB-F231-4770-8B7C-C683363B3860}">
      <dgm:prSet/>
      <dgm:spPr/>
      <dgm:t>
        <a:bodyPr/>
        <a:lstStyle/>
        <a:p>
          <a:endParaRPr lang="en-US"/>
        </a:p>
      </dgm:t>
    </dgm:pt>
    <dgm:pt modelId="{C6D3AF5D-D455-49EF-9AAF-3ADF7B47F34E}" type="sibTrans" cxnId="{031FE2FB-F231-4770-8B7C-C683363B3860}">
      <dgm:prSet/>
      <dgm:spPr/>
      <dgm:t>
        <a:bodyPr/>
        <a:lstStyle/>
        <a:p>
          <a:endParaRPr lang="en-US"/>
        </a:p>
      </dgm:t>
    </dgm:pt>
    <dgm:pt modelId="{D36D856E-13A4-419C-98FB-38C6E6D922ED}">
      <dgm:prSet/>
      <dgm:spPr/>
      <dgm:t>
        <a:bodyPr/>
        <a:lstStyle/>
        <a:p>
          <a:r>
            <a:rPr lang="en-US"/>
            <a:t>Provide similarities and differences between the three frameworks</a:t>
          </a:r>
        </a:p>
      </dgm:t>
    </dgm:pt>
    <dgm:pt modelId="{01C9951C-087A-4CEA-9ACD-9B20557C6314}" type="parTrans" cxnId="{11F86CD5-DD8C-4B17-9D00-85885C20325B}">
      <dgm:prSet/>
      <dgm:spPr/>
      <dgm:t>
        <a:bodyPr/>
        <a:lstStyle/>
        <a:p>
          <a:endParaRPr lang="en-US"/>
        </a:p>
      </dgm:t>
    </dgm:pt>
    <dgm:pt modelId="{0F99AC40-3BC0-4120-BD7E-267C533DB071}" type="sibTrans" cxnId="{11F86CD5-DD8C-4B17-9D00-85885C20325B}">
      <dgm:prSet/>
      <dgm:spPr/>
      <dgm:t>
        <a:bodyPr/>
        <a:lstStyle/>
        <a:p>
          <a:endParaRPr lang="en-US"/>
        </a:p>
      </dgm:t>
    </dgm:pt>
    <dgm:pt modelId="{09DD8578-F22F-42CD-B168-46A469353207}">
      <dgm:prSet/>
      <dgm:spPr/>
      <dgm:t>
        <a:bodyPr/>
        <a:lstStyle/>
        <a:p>
          <a:pPr rtl="0"/>
          <a:r>
            <a:rPr lang="en-US">
              <a:latin typeface="Calibri Light" panose="020F0302020204030204"/>
            </a:rPr>
            <a:t> Step 3</a:t>
          </a:r>
          <a:endParaRPr lang="en-US"/>
        </a:p>
      </dgm:t>
    </dgm:pt>
    <dgm:pt modelId="{4A216B0D-4B55-4B65-92E4-7058A0AA6566}" type="parTrans" cxnId="{F8BD80E5-EBBD-4C03-B1A1-A78827B2AB70}">
      <dgm:prSet/>
      <dgm:spPr/>
      <dgm:t>
        <a:bodyPr/>
        <a:lstStyle/>
        <a:p>
          <a:endParaRPr lang="en-US"/>
        </a:p>
      </dgm:t>
    </dgm:pt>
    <dgm:pt modelId="{64F67901-A8B7-4578-A621-7EFEA8498654}" type="sibTrans" cxnId="{F8BD80E5-EBBD-4C03-B1A1-A78827B2AB70}">
      <dgm:prSet/>
      <dgm:spPr/>
      <dgm:t>
        <a:bodyPr/>
        <a:lstStyle/>
        <a:p>
          <a:endParaRPr lang="en-US"/>
        </a:p>
      </dgm:t>
    </dgm:pt>
    <dgm:pt modelId="{AE98EC15-E4A2-40E7-AE87-BB5B03D707AB}">
      <dgm:prSet/>
      <dgm:spPr/>
      <dgm:t>
        <a:bodyPr/>
        <a:lstStyle/>
        <a:p>
          <a:pPr rtl="0"/>
          <a:r>
            <a:rPr lang="en-US" b="0"/>
            <a:t>Provide a recommendation </a:t>
          </a:r>
          <a:r>
            <a:rPr lang="en-US" b="0">
              <a:latin typeface="Calibri Light" panose="020F0302020204030204"/>
            </a:rPr>
            <a:t>to Tech Tiger to establish the cybersecurity framework</a:t>
          </a:r>
          <a:endParaRPr lang="en-US" b="0"/>
        </a:p>
      </dgm:t>
    </dgm:pt>
    <dgm:pt modelId="{71EB0AE8-1CA9-49B6-B0A9-507B0A1E3B71}" type="parTrans" cxnId="{933FD9F4-3F53-4ADE-8862-8BA5106EFA84}">
      <dgm:prSet/>
      <dgm:spPr/>
      <dgm:t>
        <a:bodyPr/>
        <a:lstStyle/>
        <a:p>
          <a:endParaRPr lang="en-US"/>
        </a:p>
      </dgm:t>
    </dgm:pt>
    <dgm:pt modelId="{1757D434-909C-430A-9566-73D42A71BE09}" type="sibTrans" cxnId="{933FD9F4-3F53-4ADE-8862-8BA5106EFA84}">
      <dgm:prSet/>
      <dgm:spPr/>
      <dgm:t>
        <a:bodyPr/>
        <a:lstStyle/>
        <a:p>
          <a:endParaRPr lang="en-US"/>
        </a:p>
      </dgm:t>
    </dgm:pt>
    <dgm:pt modelId="{34FBEA07-428E-47D9-B537-87427548A07D}" type="pres">
      <dgm:prSet presAssocID="{F822B507-8F3E-4121-8B37-837F81980CA9}" presName="Name0" presStyleCnt="0">
        <dgm:presLayoutVars>
          <dgm:dir/>
          <dgm:animLvl val="lvl"/>
          <dgm:resizeHandles val="exact"/>
        </dgm:presLayoutVars>
      </dgm:prSet>
      <dgm:spPr/>
    </dgm:pt>
    <dgm:pt modelId="{5BE6BED6-004E-4365-8170-B0C2923B3212}" type="pres">
      <dgm:prSet presAssocID="{0519F90F-B2B9-421A-B0C7-BFC9C78638CA}" presName="composite" presStyleCnt="0"/>
      <dgm:spPr/>
    </dgm:pt>
    <dgm:pt modelId="{CBEAA7E1-40D9-4445-BADD-D2824950093D}" type="pres">
      <dgm:prSet presAssocID="{0519F90F-B2B9-421A-B0C7-BFC9C78638CA}" presName="parTx" presStyleLbl="alignNode1" presStyleIdx="0" presStyleCnt="3">
        <dgm:presLayoutVars>
          <dgm:chMax val="0"/>
          <dgm:chPref val="0"/>
        </dgm:presLayoutVars>
      </dgm:prSet>
      <dgm:spPr/>
    </dgm:pt>
    <dgm:pt modelId="{9197B292-8D49-4394-A935-7FCB1D156826}" type="pres">
      <dgm:prSet presAssocID="{0519F90F-B2B9-421A-B0C7-BFC9C78638CA}" presName="desTx" presStyleLbl="alignAccFollowNode1" presStyleIdx="0" presStyleCnt="3">
        <dgm:presLayoutVars/>
      </dgm:prSet>
      <dgm:spPr/>
    </dgm:pt>
    <dgm:pt modelId="{2972D346-6AC8-454F-ACA0-F5958283BF46}" type="pres">
      <dgm:prSet presAssocID="{8388349C-08E8-40EB-ABF6-37D4EB7891F2}" presName="space" presStyleCnt="0"/>
      <dgm:spPr/>
    </dgm:pt>
    <dgm:pt modelId="{89D3DB11-EF9E-4B54-83A2-B80F728E7390}" type="pres">
      <dgm:prSet presAssocID="{82401A88-FD07-4A21-BDAF-C59DCC58A4FD}" presName="composite" presStyleCnt="0"/>
      <dgm:spPr/>
    </dgm:pt>
    <dgm:pt modelId="{34818F4F-BF70-4418-90E7-26B0BE543CD6}" type="pres">
      <dgm:prSet presAssocID="{82401A88-FD07-4A21-BDAF-C59DCC58A4FD}" presName="parTx" presStyleLbl="alignNode1" presStyleIdx="1" presStyleCnt="3">
        <dgm:presLayoutVars>
          <dgm:chMax val="0"/>
          <dgm:chPref val="0"/>
        </dgm:presLayoutVars>
      </dgm:prSet>
      <dgm:spPr/>
    </dgm:pt>
    <dgm:pt modelId="{19DF300B-FC1D-43D0-A0EF-69C5ED076BFC}" type="pres">
      <dgm:prSet presAssocID="{82401A88-FD07-4A21-BDAF-C59DCC58A4FD}" presName="desTx" presStyleLbl="alignAccFollowNode1" presStyleIdx="1" presStyleCnt="3">
        <dgm:presLayoutVars/>
      </dgm:prSet>
      <dgm:spPr/>
    </dgm:pt>
    <dgm:pt modelId="{8AC49654-8015-4005-B60A-E086F21518B1}" type="pres">
      <dgm:prSet presAssocID="{C6D3AF5D-D455-49EF-9AAF-3ADF7B47F34E}" presName="space" presStyleCnt="0"/>
      <dgm:spPr/>
    </dgm:pt>
    <dgm:pt modelId="{FF3B4350-1A2C-4C87-8058-941097D36053}" type="pres">
      <dgm:prSet presAssocID="{09DD8578-F22F-42CD-B168-46A469353207}" presName="composite" presStyleCnt="0"/>
      <dgm:spPr/>
    </dgm:pt>
    <dgm:pt modelId="{38CBAF16-1AD5-4DAB-BBBF-F9DD624D4C72}" type="pres">
      <dgm:prSet presAssocID="{09DD8578-F22F-42CD-B168-46A469353207}" presName="parTx" presStyleLbl="alignNode1" presStyleIdx="2" presStyleCnt="3">
        <dgm:presLayoutVars>
          <dgm:chMax val="0"/>
          <dgm:chPref val="0"/>
        </dgm:presLayoutVars>
      </dgm:prSet>
      <dgm:spPr/>
    </dgm:pt>
    <dgm:pt modelId="{1E0F9F14-1A71-4778-B90F-1A4F72D5BFDE}" type="pres">
      <dgm:prSet presAssocID="{09DD8578-F22F-42CD-B168-46A469353207}" presName="desTx" presStyleLbl="alignAccFollowNode1" presStyleIdx="2" presStyleCnt="3">
        <dgm:presLayoutVars/>
      </dgm:prSet>
      <dgm:spPr/>
    </dgm:pt>
  </dgm:ptLst>
  <dgm:cxnLst>
    <dgm:cxn modelId="{6FC56329-F94A-41F2-810E-7E402A7CD44A}" type="presOf" srcId="{82401A88-FD07-4A21-BDAF-C59DCC58A4FD}" destId="{34818F4F-BF70-4418-90E7-26B0BE543CD6}" srcOrd="0" destOrd="0" presId="urn:microsoft.com/office/officeart/2016/7/layout/HorizontalActionList"/>
    <dgm:cxn modelId="{ACE2725C-8EDC-4B39-8F0E-25B5C808A308}" type="presOf" srcId="{AE98EC15-E4A2-40E7-AE87-BB5B03D707AB}" destId="{1E0F9F14-1A71-4778-B90F-1A4F72D5BFDE}" srcOrd="0" destOrd="0" presId="urn:microsoft.com/office/officeart/2016/7/layout/HorizontalActionList"/>
    <dgm:cxn modelId="{427EEC49-56C8-4969-842C-404C730C84DB}" type="presOf" srcId="{F822B507-8F3E-4121-8B37-837F81980CA9}" destId="{34FBEA07-428E-47D9-B537-87427548A07D}" srcOrd="0" destOrd="0" presId="urn:microsoft.com/office/officeart/2016/7/layout/HorizontalActionList"/>
    <dgm:cxn modelId="{FF08668B-5B8C-4A8A-84CD-FC51E64ADE9F}" srcId="{0519F90F-B2B9-421A-B0C7-BFC9C78638CA}" destId="{3E339AF5-5A12-4675-A0C1-F99E9DFB8B57}" srcOrd="0" destOrd="0" parTransId="{37B65089-0AD5-42AF-B970-8CFC5230C1F5}" sibTransId="{A9124EDB-78AA-405E-B681-CF484F5664FD}"/>
    <dgm:cxn modelId="{D76260A0-1252-4E33-AD0B-1B0B0C9894C0}" type="presOf" srcId="{0519F90F-B2B9-421A-B0C7-BFC9C78638CA}" destId="{CBEAA7E1-40D9-4445-BADD-D2824950093D}" srcOrd="0" destOrd="0" presId="urn:microsoft.com/office/officeart/2016/7/layout/HorizontalActionList"/>
    <dgm:cxn modelId="{3E9979A1-46AF-41C4-A2F5-3AD4D7D06456}" srcId="{F822B507-8F3E-4121-8B37-837F81980CA9}" destId="{0519F90F-B2B9-421A-B0C7-BFC9C78638CA}" srcOrd="0" destOrd="0" parTransId="{8D8B59EA-3094-4DFB-BC15-89CEA8CDDE8A}" sibTransId="{8388349C-08E8-40EB-ABF6-37D4EB7891F2}"/>
    <dgm:cxn modelId="{300AEBA4-39BD-435B-B08F-F5A8ECA170AA}" type="presOf" srcId="{3E339AF5-5A12-4675-A0C1-F99E9DFB8B57}" destId="{9197B292-8D49-4394-A935-7FCB1D156826}" srcOrd="0" destOrd="0" presId="urn:microsoft.com/office/officeart/2016/7/layout/HorizontalActionList"/>
    <dgm:cxn modelId="{E08D18C8-D414-4302-BA6A-4E48ACD46138}" type="presOf" srcId="{D36D856E-13A4-419C-98FB-38C6E6D922ED}" destId="{19DF300B-FC1D-43D0-A0EF-69C5ED076BFC}" srcOrd="0" destOrd="0" presId="urn:microsoft.com/office/officeart/2016/7/layout/HorizontalActionList"/>
    <dgm:cxn modelId="{495285C9-1AE0-4049-9807-4CAA1F6BC687}" type="presOf" srcId="{09DD8578-F22F-42CD-B168-46A469353207}" destId="{38CBAF16-1AD5-4DAB-BBBF-F9DD624D4C72}" srcOrd="0" destOrd="0" presId="urn:microsoft.com/office/officeart/2016/7/layout/HorizontalActionList"/>
    <dgm:cxn modelId="{11F86CD5-DD8C-4B17-9D00-85885C20325B}" srcId="{82401A88-FD07-4A21-BDAF-C59DCC58A4FD}" destId="{D36D856E-13A4-419C-98FB-38C6E6D922ED}" srcOrd="0" destOrd="0" parTransId="{01C9951C-087A-4CEA-9ACD-9B20557C6314}" sibTransId="{0F99AC40-3BC0-4120-BD7E-267C533DB071}"/>
    <dgm:cxn modelId="{F8BD80E5-EBBD-4C03-B1A1-A78827B2AB70}" srcId="{F822B507-8F3E-4121-8B37-837F81980CA9}" destId="{09DD8578-F22F-42CD-B168-46A469353207}" srcOrd="2" destOrd="0" parTransId="{4A216B0D-4B55-4B65-92E4-7058A0AA6566}" sibTransId="{64F67901-A8B7-4578-A621-7EFEA8498654}"/>
    <dgm:cxn modelId="{933FD9F4-3F53-4ADE-8862-8BA5106EFA84}" srcId="{09DD8578-F22F-42CD-B168-46A469353207}" destId="{AE98EC15-E4A2-40E7-AE87-BB5B03D707AB}" srcOrd="0" destOrd="0" parTransId="{71EB0AE8-1CA9-49B6-B0A9-507B0A1E3B71}" sibTransId="{1757D434-909C-430A-9566-73D42A71BE09}"/>
    <dgm:cxn modelId="{031FE2FB-F231-4770-8B7C-C683363B3860}" srcId="{F822B507-8F3E-4121-8B37-837F81980CA9}" destId="{82401A88-FD07-4A21-BDAF-C59DCC58A4FD}" srcOrd="1" destOrd="0" parTransId="{174DD308-7888-4DE2-9129-C6ED3C583ADC}" sibTransId="{C6D3AF5D-D455-49EF-9AAF-3ADF7B47F34E}"/>
    <dgm:cxn modelId="{D5C33C14-2BA9-4095-A9AA-4DB4071C788B}" type="presParOf" srcId="{34FBEA07-428E-47D9-B537-87427548A07D}" destId="{5BE6BED6-004E-4365-8170-B0C2923B3212}" srcOrd="0" destOrd="0" presId="urn:microsoft.com/office/officeart/2016/7/layout/HorizontalActionList"/>
    <dgm:cxn modelId="{CE579B76-1A39-4BD3-9357-6C321BCB3D83}" type="presParOf" srcId="{5BE6BED6-004E-4365-8170-B0C2923B3212}" destId="{CBEAA7E1-40D9-4445-BADD-D2824950093D}" srcOrd="0" destOrd="0" presId="urn:microsoft.com/office/officeart/2016/7/layout/HorizontalActionList"/>
    <dgm:cxn modelId="{639C0F5D-0F7A-46C4-B33C-927B9DDAE1D0}" type="presParOf" srcId="{5BE6BED6-004E-4365-8170-B0C2923B3212}" destId="{9197B292-8D49-4394-A935-7FCB1D156826}" srcOrd="1" destOrd="0" presId="urn:microsoft.com/office/officeart/2016/7/layout/HorizontalActionList"/>
    <dgm:cxn modelId="{F41D0DA5-AD4E-4933-BBD8-BDE900E57885}" type="presParOf" srcId="{34FBEA07-428E-47D9-B537-87427548A07D}" destId="{2972D346-6AC8-454F-ACA0-F5958283BF46}" srcOrd="1" destOrd="0" presId="urn:microsoft.com/office/officeart/2016/7/layout/HorizontalActionList"/>
    <dgm:cxn modelId="{3104534C-F6C4-4D08-972B-0649F9EF65E7}" type="presParOf" srcId="{34FBEA07-428E-47D9-B537-87427548A07D}" destId="{89D3DB11-EF9E-4B54-83A2-B80F728E7390}" srcOrd="2" destOrd="0" presId="urn:microsoft.com/office/officeart/2016/7/layout/HorizontalActionList"/>
    <dgm:cxn modelId="{04F14130-D772-4F11-BAAD-C692D2F578CD}" type="presParOf" srcId="{89D3DB11-EF9E-4B54-83A2-B80F728E7390}" destId="{34818F4F-BF70-4418-90E7-26B0BE543CD6}" srcOrd="0" destOrd="0" presId="urn:microsoft.com/office/officeart/2016/7/layout/HorizontalActionList"/>
    <dgm:cxn modelId="{D174C8D6-C724-4223-A574-D386FC22AF21}" type="presParOf" srcId="{89D3DB11-EF9E-4B54-83A2-B80F728E7390}" destId="{19DF300B-FC1D-43D0-A0EF-69C5ED076BFC}" srcOrd="1" destOrd="0" presId="urn:microsoft.com/office/officeart/2016/7/layout/HorizontalActionList"/>
    <dgm:cxn modelId="{30BEB4DD-A9FC-4E7E-A714-8C0FCE5C3510}" type="presParOf" srcId="{34FBEA07-428E-47D9-B537-87427548A07D}" destId="{8AC49654-8015-4005-B60A-E086F21518B1}" srcOrd="3" destOrd="0" presId="urn:microsoft.com/office/officeart/2016/7/layout/HorizontalActionList"/>
    <dgm:cxn modelId="{3E47126D-0A5B-4572-872D-CEC447A0C61F}" type="presParOf" srcId="{34FBEA07-428E-47D9-B537-87427548A07D}" destId="{FF3B4350-1A2C-4C87-8058-941097D36053}" srcOrd="4" destOrd="0" presId="urn:microsoft.com/office/officeart/2016/7/layout/HorizontalActionList"/>
    <dgm:cxn modelId="{F8056D4E-2726-4622-A738-166B442D03CA}" type="presParOf" srcId="{FF3B4350-1A2C-4C87-8058-941097D36053}" destId="{38CBAF16-1AD5-4DAB-BBBF-F9DD624D4C72}" srcOrd="0" destOrd="0" presId="urn:microsoft.com/office/officeart/2016/7/layout/HorizontalActionList"/>
    <dgm:cxn modelId="{41D8DC09-8A26-477C-8EE5-DF350017D7DE}" type="presParOf" srcId="{FF3B4350-1A2C-4C87-8058-941097D36053}" destId="{1E0F9F14-1A71-4778-B90F-1A4F72D5BFDE}"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AA7E1-40D9-4445-BADD-D2824950093D}">
      <dsp:nvSpPr>
        <dsp:cNvPr id="0" name=""/>
        <dsp:cNvSpPr/>
      </dsp:nvSpPr>
      <dsp:spPr>
        <a:xfrm>
          <a:off x="5739" y="123207"/>
          <a:ext cx="3093503" cy="9280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56" tIns="244456" rIns="244456" bIns="244456" numCol="1" spcCol="1270" anchor="ctr" anchorCtr="0">
          <a:noAutofit/>
        </a:bodyPr>
        <a:lstStyle/>
        <a:p>
          <a:pPr marL="0" lvl="0" indent="0" algn="ctr" defTabSz="1377950" rtl="0">
            <a:lnSpc>
              <a:spcPct val="90000"/>
            </a:lnSpc>
            <a:spcBef>
              <a:spcPct val="0"/>
            </a:spcBef>
            <a:spcAft>
              <a:spcPct val="35000"/>
            </a:spcAft>
            <a:buNone/>
          </a:pPr>
          <a:r>
            <a:rPr lang="en-US" sz="3100" kern="1200">
              <a:latin typeface="Calibri Light" panose="020F0302020204030204"/>
            </a:rPr>
            <a:t> Step 1</a:t>
          </a:r>
          <a:endParaRPr lang="en-US" sz="3100" kern="1200"/>
        </a:p>
      </dsp:txBody>
      <dsp:txXfrm>
        <a:off x="5739" y="123207"/>
        <a:ext cx="3093503" cy="928051"/>
      </dsp:txXfrm>
    </dsp:sp>
    <dsp:sp modelId="{9197B292-8D49-4394-A935-7FCB1D156826}">
      <dsp:nvSpPr>
        <dsp:cNvPr id="0" name=""/>
        <dsp:cNvSpPr/>
      </dsp:nvSpPr>
      <dsp:spPr>
        <a:xfrm>
          <a:off x="5739" y="1051258"/>
          <a:ext cx="3093503" cy="254022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569" tIns="305569" rIns="305569" bIns="305569" numCol="1" spcCol="1270" anchor="t" anchorCtr="0">
          <a:noAutofit/>
        </a:bodyPr>
        <a:lstStyle/>
        <a:p>
          <a:pPr marL="0" lvl="0" indent="0" algn="l" defTabSz="1022350">
            <a:lnSpc>
              <a:spcPct val="90000"/>
            </a:lnSpc>
            <a:spcBef>
              <a:spcPct val="0"/>
            </a:spcBef>
            <a:spcAft>
              <a:spcPct val="35000"/>
            </a:spcAft>
            <a:buNone/>
          </a:pPr>
          <a:r>
            <a:rPr lang="en-US" sz="2300" kern="1200"/>
            <a:t>Provide a brief overview of three cybersecurity frameworks</a:t>
          </a:r>
        </a:p>
      </dsp:txBody>
      <dsp:txXfrm>
        <a:off x="5739" y="1051258"/>
        <a:ext cx="3093503" cy="2540229"/>
      </dsp:txXfrm>
    </dsp:sp>
    <dsp:sp modelId="{34818F4F-BF70-4418-90E7-26B0BE543CD6}">
      <dsp:nvSpPr>
        <dsp:cNvPr id="0" name=""/>
        <dsp:cNvSpPr/>
      </dsp:nvSpPr>
      <dsp:spPr>
        <a:xfrm>
          <a:off x="3207137" y="123207"/>
          <a:ext cx="3093503" cy="928051"/>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56" tIns="244456" rIns="244456" bIns="244456" numCol="1" spcCol="1270" anchor="ctr" anchorCtr="0">
          <a:noAutofit/>
        </a:bodyPr>
        <a:lstStyle/>
        <a:p>
          <a:pPr marL="0" lvl="0" indent="0" algn="ctr" defTabSz="1377950" rtl="0">
            <a:lnSpc>
              <a:spcPct val="90000"/>
            </a:lnSpc>
            <a:spcBef>
              <a:spcPct val="0"/>
            </a:spcBef>
            <a:spcAft>
              <a:spcPct val="35000"/>
            </a:spcAft>
            <a:buNone/>
          </a:pPr>
          <a:r>
            <a:rPr lang="en-US" sz="3100" kern="1200">
              <a:latin typeface="Calibri Light" panose="020F0302020204030204"/>
            </a:rPr>
            <a:t> Step 2</a:t>
          </a:r>
        </a:p>
      </dsp:txBody>
      <dsp:txXfrm>
        <a:off x="3207137" y="123207"/>
        <a:ext cx="3093503" cy="928051"/>
      </dsp:txXfrm>
    </dsp:sp>
    <dsp:sp modelId="{19DF300B-FC1D-43D0-A0EF-69C5ED076BFC}">
      <dsp:nvSpPr>
        <dsp:cNvPr id="0" name=""/>
        <dsp:cNvSpPr/>
      </dsp:nvSpPr>
      <dsp:spPr>
        <a:xfrm>
          <a:off x="3207137" y="1051258"/>
          <a:ext cx="3093503" cy="254022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569" tIns="305569" rIns="305569" bIns="305569" numCol="1" spcCol="1270" anchor="t" anchorCtr="0">
          <a:noAutofit/>
        </a:bodyPr>
        <a:lstStyle/>
        <a:p>
          <a:pPr marL="0" lvl="0" indent="0" algn="l" defTabSz="1022350">
            <a:lnSpc>
              <a:spcPct val="90000"/>
            </a:lnSpc>
            <a:spcBef>
              <a:spcPct val="0"/>
            </a:spcBef>
            <a:spcAft>
              <a:spcPct val="35000"/>
            </a:spcAft>
            <a:buNone/>
          </a:pPr>
          <a:r>
            <a:rPr lang="en-US" sz="2300" kern="1200"/>
            <a:t>Provide similarities and differences between the three frameworks</a:t>
          </a:r>
        </a:p>
      </dsp:txBody>
      <dsp:txXfrm>
        <a:off x="3207137" y="1051258"/>
        <a:ext cx="3093503" cy="2540229"/>
      </dsp:txXfrm>
    </dsp:sp>
    <dsp:sp modelId="{38CBAF16-1AD5-4DAB-BBBF-F9DD624D4C72}">
      <dsp:nvSpPr>
        <dsp:cNvPr id="0" name=""/>
        <dsp:cNvSpPr/>
      </dsp:nvSpPr>
      <dsp:spPr>
        <a:xfrm>
          <a:off x="6408535" y="123207"/>
          <a:ext cx="3093503" cy="92805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56" tIns="244456" rIns="244456" bIns="244456" numCol="1" spcCol="1270" anchor="ctr" anchorCtr="0">
          <a:noAutofit/>
        </a:bodyPr>
        <a:lstStyle/>
        <a:p>
          <a:pPr marL="0" lvl="0" indent="0" algn="ctr" defTabSz="1377950" rtl="0">
            <a:lnSpc>
              <a:spcPct val="90000"/>
            </a:lnSpc>
            <a:spcBef>
              <a:spcPct val="0"/>
            </a:spcBef>
            <a:spcAft>
              <a:spcPct val="35000"/>
            </a:spcAft>
            <a:buNone/>
          </a:pPr>
          <a:r>
            <a:rPr lang="en-US" sz="3100" kern="1200">
              <a:latin typeface="Calibri Light" panose="020F0302020204030204"/>
            </a:rPr>
            <a:t> Step 3</a:t>
          </a:r>
          <a:endParaRPr lang="en-US" sz="3100" kern="1200"/>
        </a:p>
      </dsp:txBody>
      <dsp:txXfrm>
        <a:off x="6408535" y="123207"/>
        <a:ext cx="3093503" cy="928051"/>
      </dsp:txXfrm>
    </dsp:sp>
    <dsp:sp modelId="{1E0F9F14-1A71-4778-B90F-1A4F72D5BFDE}">
      <dsp:nvSpPr>
        <dsp:cNvPr id="0" name=""/>
        <dsp:cNvSpPr/>
      </dsp:nvSpPr>
      <dsp:spPr>
        <a:xfrm>
          <a:off x="6408535" y="1051258"/>
          <a:ext cx="3093503" cy="254022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5569" tIns="305569" rIns="305569" bIns="305569" numCol="1" spcCol="1270" anchor="t" anchorCtr="0">
          <a:noAutofit/>
        </a:bodyPr>
        <a:lstStyle/>
        <a:p>
          <a:pPr marL="0" lvl="0" indent="0" algn="l" defTabSz="1022350" rtl="0">
            <a:lnSpc>
              <a:spcPct val="90000"/>
            </a:lnSpc>
            <a:spcBef>
              <a:spcPct val="0"/>
            </a:spcBef>
            <a:spcAft>
              <a:spcPct val="35000"/>
            </a:spcAft>
            <a:buNone/>
          </a:pPr>
          <a:r>
            <a:rPr lang="en-US" sz="2300" b="0" kern="1200"/>
            <a:t>Provide a recommendation </a:t>
          </a:r>
          <a:r>
            <a:rPr lang="en-US" sz="2300" b="0" kern="1200">
              <a:latin typeface="Calibri Light" panose="020F0302020204030204"/>
            </a:rPr>
            <a:t>to Tech Tiger to establish the cybersecurity framework</a:t>
          </a:r>
          <a:endParaRPr lang="en-US" sz="2300" b="0" kern="1200"/>
        </a:p>
      </dsp:txBody>
      <dsp:txXfrm>
        <a:off x="6408535" y="1051258"/>
        <a:ext cx="3093503" cy="2540229"/>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000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596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196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538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658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261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882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7426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063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276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772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634696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isecurity.org/controls/inventory-and-control-of-enterprise-asse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isecurity.org/controls/data-protection" TargetMode="External"/><Relationship Id="rId2" Type="http://schemas.openxmlformats.org/officeDocument/2006/relationships/hyperlink" Target="https://www.cisecurity.org/controls/inventory-and-control-of-software-asset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cisecurity.org/controls/secure-configuration-of-enterprise-assets-and-softwar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cisecurity.org/controls/account-manageme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cisecurity.org/controls/access-control-manageme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cisecurity.org/controls/continuous-vulnerability-managemen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isecurity.org/controls/audit-log-manage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cisecurity.org/controls/email-and-web-browser-protec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isecurity.org/controls/data-recovery" TargetMode="External"/><Relationship Id="rId2" Type="http://schemas.openxmlformats.org/officeDocument/2006/relationships/hyperlink" Target="https://www.cisecurity.org/controls/malware-defens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ecurity.org/controls/network-infrastructure-manageme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isecurity.org/controls/network-monitoring-and-defens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cisecurity.org/controls/security-awareness-and-skills-train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cisecurity.org/controls/service-provider-managemen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cisecurity.org/controls/application-software-securit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cisecurity.org/controls/incident-response-managemen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cisecurity.org/controls/penetration-test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hyperlink" Target="https://www.sans.org/blog/cis-controls-v8/" TargetMode="External"/><Relationship Id="rId1" Type="http://schemas.openxmlformats.org/officeDocument/2006/relationships/slideLayout" Target="../slideLayouts/slideLayout2.xml"/><Relationship Id="rId5" Type="http://schemas.openxmlformats.org/officeDocument/2006/relationships/hyperlink" Target="https://www.apptega.com/blog/nist-csf-and-cis-v8-commonalities-differences" TargetMode="External"/><Relationship Id="rId4" Type="http://schemas.openxmlformats.org/officeDocument/2006/relationships/hyperlink" Target="https://www.cisecurity.org/controls/cis-controls-list"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1F475-F8FA-9F5E-63EF-CD749CE98FA4}"/>
              </a:ext>
            </a:extLst>
          </p:cNvPr>
          <p:cNvSpPr>
            <a:spLocks noGrp="1"/>
          </p:cNvSpPr>
          <p:nvPr>
            <p:ph type="ctrTitle"/>
          </p:nvPr>
        </p:nvSpPr>
        <p:spPr>
          <a:xfrm>
            <a:off x="795342" y="637953"/>
            <a:ext cx="8272458" cy="3189507"/>
          </a:xfrm>
        </p:spPr>
        <p:txBody>
          <a:bodyPr>
            <a:normAutofit/>
          </a:bodyPr>
          <a:lstStyle/>
          <a:p>
            <a:pPr algn="l"/>
            <a:r>
              <a:rPr lang="en-US" sz="8000">
                <a:solidFill>
                  <a:srgbClr val="FFFFFF"/>
                </a:solidFill>
              </a:rPr>
              <a:t>Cybersecurity Frameworks</a:t>
            </a: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9714B3B3-44C9-CC23-1D54-205D130A2392}"/>
              </a:ext>
            </a:extLst>
          </p:cNvPr>
          <p:cNvSpPr>
            <a:spLocks noGrp="1"/>
          </p:cNvSpPr>
          <p:nvPr>
            <p:ph type="subTitle" idx="1"/>
          </p:nvPr>
        </p:nvSpPr>
        <p:spPr>
          <a:xfrm>
            <a:off x="795342" y="4377268"/>
            <a:ext cx="7970903" cy="1280582"/>
          </a:xfrm>
        </p:spPr>
        <p:txBody>
          <a:bodyPr vert="horz" lIns="91440" tIns="45720" rIns="91440" bIns="45720" rtlCol="0" anchor="t">
            <a:normAutofit/>
          </a:bodyPr>
          <a:lstStyle/>
          <a:p>
            <a:pPr algn="l"/>
            <a:r>
              <a:rPr lang="en-US" sz="2700" b="0" i="0" u="none" strike="noStrike">
                <a:solidFill>
                  <a:srgbClr val="FEFFFF"/>
                </a:solidFill>
                <a:effectLst/>
                <a:latin typeface="Calibri"/>
                <a:cs typeface="Calibri"/>
              </a:rPr>
              <a:t>By: Anurag Tirumala, Sai Lu, Sime </a:t>
            </a:r>
            <a:r>
              <a:rPr lang="en-US" sz="2700" b="0" i="0" u="none" strike="noStrike" err="1">
                <a:solidFill>
                  <a:srgbClr val="FEFFFF"/>
                </a:solidFill>
                <a:effectLst/>
                <a:latin typeface="Calibri"/>
                <a:cs typeface="Calibri"/>
              </a:rPr>
              <a:t>Weldegebrile</a:t>
            </a:r>
            <a:r>
              <a:rPr lang="en-US" sz="2700" b="0" i="0" u="none" strike="noStrike">
                <a:solidFill>
                  <a:srgbClr val="FEFFFF"/>
                </a:solidFill>
                <a:effectLst/>
                <a:latin typeface="Calibri"/>
                <a:cs typeface="Calibri"/>
              </a:rPr>
              <a:t>, Bhargav </a:t>
            </a:r>
            <a:r>
              <a:rPr lang="en-US" sz="2700" b="0" i="0" u="none" strike="noStrike" err="1">
                <a:solidFill>
                  <a:srgbClr val="FEFFFF"/>
                </a:solidFill>
                <a:effectLst/>
                <a:latin typeface="Calibri"/>
                <a:cs typeface="Calibri"/>
              </a:rPr>
              <a:t>Sabbineni</a:t>
            </a:r>
            <a:r>
              <a:rPr lang="en-US" sz="2700" b="0" i="0" u="none" strike="noStrike">
                <a:solidFill>
                  <a:srgbClr val="FEFFFF"/>
                </a:solidFill>
                <a:effectLst/>
                <a:latin typeface="Calibri"/>
                <a:cs typeface="Calibri"/>
              </a:rPr>
              <a:t>, Jeremiah Warren, Lota </a:t>
            </a:r>
            <a:r>
              <a:rPr lang="en-US" sz="2700" b="0" i="0" u="none" strike="noStrike" err="1">
                <a:solidFill>
                  <a:srgbClr val="FEFFFF"/>
                </a:solidFill>
                <a:effectLst/>
                <a:latin typeface="Calibri"/>
                <a:cs typeface="Calibri"/>
              </a:rPr>
              <a:t>Agulue</a:t>
            </a:r>
            <a:r>
              <a:rPr lang="en-US" sz="2700" b="0" i="0">
                <a:solidFill>
                  <a:srgbClr val="FEFFFF"/>
                </a:solidFill>
                <a:effectLst/>
                <a:latin typeface="Calibri"/>
                <a:cs typeface="Calibri"/>
              </a:rPr>
              <a:t>​</a:t>
            </a:r>
            <a:r>
              <a:rPr lang="en-US" sz="2700">
                <a:solidFill>
                  <a:srgbClr val="FEFFFF"/>
                </a:solidFill>
                <a:latin typeface="Calibri"/>
                <a:cs typeface="Calibri"/>
              </a:rPr>
              <a:t>, </a:t>
            </a:r>
            <a:r>
              <a:rPr lang="en-US" sz="2700" err="1">
                <a:solidFill>
                  <a:srgbClr val="FEFFFF"/>
                </a:solidFill>
                <a:cs typeface="Calibri" panose="020F0502020204030204"/>
              </a:rPr>
              <a:t>Kaustuv</a:t>
            </a:r>
            <a:r>
              <a:rPr lang="en-US" sz="2700">
                <a:solidFill>
                  <a:srgbClr val="FEFFFF"/>
                </a:solidFill>
                <a:cs typeface="Calibri" panose="020F0502020204030204"/>
              </a:rPr>
              <a:t> Dutta</a:t>
            </a: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9535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1F6F3B5-58D6-E352-9C07-AC5B703D4C69}"/>
              </a:ext>
            </a:extLst>
          </p:cNvPr>
          <p:cNvSpPr>
            <a:spLocks noGrp="1"/>
          </p:cNvSpPr>
          <p:nvPr>
            <p:ph type="title"/>
          </p:nvPr>
        </p:nvSpPr>
        <p:spPr>
          <a:xfrm>
            <a:off x="1047280" y="788894"/>
            <a:ext cx="10306520" cy="880730"/>
          </a:xfrm>
        </p:spPr>
        <p:txBody>
          <a:bodyPr vert="horz" lIns="91440" tIns="45720" rIns="91440" bIns="45720" rtlCol="0">
            <a:normAutofit/>
          </a:bodyPr>
          <a:lstStyle/>
          <a:p>
            <a:r>
              <a:rPr lang="en-US" sz="4000" kern="1200">
                <a:solidFill>
                  <a:srgbClr val="FFFFFF"/>
                </a:solidFill>
                <a:latin typeface="+mj-lt"/>
                <a:ea typeface="+mj-ea"/>
                <a:cs typeface="+mj-cs"/>
              </a:rPr>
              <a:t>Some Differences/Similarities </a:t>
            </a:r>
          </a:p>
        </p:txBody>
      </p:sp>
      <p:graphicFrame>
        <p:nvGraphicFramePr>
          <p:cNvPr id="4" name="Content Placeholder 3">
            <a:extLst>
              <a:ext uri="{FF2B5EF4-FFF2-40B4-BE49-F238E27FC236}">
                <a16:creationId xmlns:a16="http://schemas.microsoft.com/office/drawing/2014/main" id="{70EF3E3F-DCD4-4E9F-A057-DB8B41DE88DB}"/>
              </a:ext>
            </a:extLst>
          </p:cNvPr>
          <p:cNvGraphicFramePr>
            <a:graphicFrameLocks noGrp="1"/>
          </p:cNvGraphicFramePr>
          <p:nvPr>
            <p:ph idx="1"/>
            <p:extLst>
              <p:ext uri="{D42A27DB-BD31-4B8C-83A1-F6EECF244321}">
                <p14:modId xmlns:p14="http://schemas.microsoft.com/office/powerpoint/2010/main" val="3715338274"/>
              </p:ext>
            </p:extLst>
          </p:nvPr>
        </p:nvGraphicFramePr>
        <p:xfrm>
          <a:off x="1196017" y="2189664"/>
          <a:ext cx="9798316" cy="4032623"/>
        </p:xfrm>
        <a:graphic>
          <a:graphicData uri="http://schemas.openxmlformats.org/drawingml/2006/table">
            <a:tbl>
              <a:tblPr firstRow="1" bandRow="1">
                <a:tableStyleId>{9D7B26C5-4107-4FEC-AEDC-1716B250A1EF}</a:tableStyleId>
              </a:tblPr>
              <a:tblGrid>
                <a:gridCol w="2335047">
                  <a:extLst>
                    <a:ext uri="{9D8B030D-6E8A-4147-A177-3AD203B41FA5}">
                      <a16:colId xmlns:a16="http://schemas.microsoft.com/office/drawing/2014/main" val="3490020061"/>
                    </a:ext>
                  </a:extLst>
                </a:gridCol>
                <a:gridCol w="2486468">
                  <a:extLst>
                    <a:ext uri="{9D8B030D-6E8A-4147-A177-3AD203B41FA5}">
                      <a16:colId xmlns:a16="http://schemas.microsoft.com/office/drawing/2014/main" val="4216829413"/>
                    </a:ext>
                  </a:extLst>
                </a:gridCol>
                <a:gridCol w="2515368">
                  <a:extLst>
                    <a:ext uri="{9D8B030D-6E8A-4147-A177-3AD203B41FA5}">
                      <a16:colId xmlns:a16="http://schemas.microsoft.com/office/drawing/2014/main" val="586772052"/>
                    </a:ext>
                  </a:extLst>
                </a:gridCol>
                <a:gridCol w="2461433">
                  <a:extLst>
                    <a:ext uri="{9D8B030D-6E8A-4147-A177-3AD203B41FA5}">
                      <a16:colId xmlns:a16="http://schemas.microsoft.com/office/drawing/2014/main" val="1686948397"/>
                    </a:ext>
                  </a:extLst>
                </a:gridCol>
              </a:tblGrid>
              <a:tr h="555811">
                <a:tc>
                  <a:txBody>
                    <a:bodyPr/>
                    <a:lstStyle/>
                    <a:p>
                      <a:pPr algn="ctr" fontAlgn="t"/>
                      <a:endParaRPr lang="en-US" sz="1400"/>
                    </a:p>
                    <a:p>
                      <a:pPr algn="ctr" rtl="0" fontAlgn="base"/>
                      <a:r>
                        <a:rPr lang="en-US" sz="1400"/>
                        <a:t>Key Features </a:t>
                      </a:r>
                    </a:p>
                  </a:txBody>
                  <a:tcPr marL="70743" marR="51448" marT="54418" marB="54418"/>
                </a:tc>
                <a:tc>
                  <a:txBody>
                    <a:bodyPr/>
                    <a:lstStyle/>
                    <a:p>
                      <a:pPr algn="ctr" fontAlgn="t"/>
                      <a:endParaRPr lang="en-US" sz="1400"/>
                    </a:p>
                    <a:p>
                      <a:pPr algn="ctr" rtl="0" fontAlgn="base"/>
                      <a:r>
                        <a:rPr lang="en-US" sz="1400"/>
                        <a:t>NIST </a:t>
                      </a:r>
                    </a:p>
                  </a:txBody>
                  <a:tcPr marL="70743" marR="51448" marT="54418" marB="54418"/>
                </a:tc>
                <a:tc>
                  <a:txBody>
                    <a:bodyPr/>
                    <a:lstStyle/>
                    <a:p>
                      <a:pPr algn="ctr" fontAlgn="t"/>
                      <a:endParaRPr lang="en-US" sz="1400"/>
                    </a:p>
                    <a:p>
                      <a:pPr algn="ctr" rtl="0" fontAlgn="base"/>
                      <a:r>
                        <a:rPr lang="en-US" sz="1400"/>
                        <a:t>CIS  </a:t>
                      </a:r>
                    </a:p>
                  </a:txBody>
                  <a:tcPr marL="70743" marR="51448" marT="54418" marB="54418"/>
                </a:tc>
                <a:tc>
                  <a:txBody>
                    <a:bodyPr/>
                    <a:lstStyle/>
                    <a:p>
                      <a:pPr algn="ctr" fontAlgn="t"/>
                      <a:endParaRPr lang="en-US" sz="1400"/>
                    </a:p>
                    <a:p>
                      <a:pPr algn="ctr" rtl="0" fontAlgn="base"/>
                      <a:r>
                        <a:rPr lang="en-US" sz="1400"/>
                        <a:t>CSA </a:t>
                      </a:r>
                    </a:p>
                  </a:txBody>
                  <a:tcPr marL="70743" marR="51448" marT="54418" marB="54418"/>
                </a:tc>
                <a:extLst>
                  <a:ext uri="{0D108BD9-81ED-4DB2-BD59-A6C34878D82A}">
                    <a16:rowId xmlns:a16="http://schemas.microsoft.com/office/drawing/2014/main" val="978523301"/>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Approach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Control based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Control based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Control based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2745643500"/>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Principle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Control Families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Control families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Domain dependent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42515635"/>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Functions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5 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3 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17 security domains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60402517"/>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Certification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NO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NO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YEs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2773567556"/>
                  </a:ext>
                </a:extLst>
              </a:tr>
              <a:tr h="638584">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Best suited for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US Federal/ Manufacturing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Infrastructure and Software organization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Cloud based Organizations </a:t>
                      </a:r>
                    </a:p>
                    <a:p>
                      <a:pPr algn="ctr" rtl="0" fontAlgn="base"/>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2395575714"/>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Shared Responsibility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Can’t deal with shared responsibility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Can deal with shared responsibility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Can deal with shared responsibility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3606245383"/>
                  </a:ext>
                </a:extLst>
              </a:tr>
              <a:tr h="473038">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RBAC Complication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YES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NO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tc>
                  <a:txBody>
                    <a:bodyPr/>
                    <a:lstStyle/>
                    <a:p>
                      <a:pPr algn="ctr" fontAlgn="t"/>
                      <a:endParaRPr lang="en-US" sz="1100" cap="none" spc="0">
                        <a:solidFill>
                          <a:schemeClr val="tx1"/>
                        </a:solidFill>
                        <a:effectLst/>
                      </a:endParaRPr>
                    </a:p>
                    <a:p>
                      <a:pPr algn="ctr" rtl="0" fontAlgn="base"/>
                      <a:r>
                        <a:rPr lang="en-US" sz="1100" b="0" cap="none" spc="0">
                          <a:solidFill>
                            <a:schemeClr val="tx1"/>
                          </a:solidFill>
                          <a:effectLst/>
                        </a:rPr>
                        <a:t>NO </a:t>
                      </a:r>
                      <a:endParaRPr lang="en-US" sz="1100" b="0" i="0" cap="none" spc="0">
                        <a:solidFill>
                          <a:schemeClr val="tx1"/>
                        </a:solidFill>
                        <a:effectLst/>
                        <a:latin typeface="Times New Roman" panose="02020603050405020304" pitchFamily="18" charset="0"/>
                        <a:cs typeface="Times New Roman" panose="02020603050405020304" pitchFamily="18" charset="0"/>
                      </a:endParaRPr>
                    </a:p>
                  </a:txBody>
                  <a:tcPr marL="70743" marR="51448" marT="54418" marB="54418"/>
                </a:tc>
                <a:extLst>
                  <a:ext uri="{0D108BD9-81ED-4DB2-BD59-A6C34878D82A}">
                    <a16:rowId xmlns:a16="http://schemas.microsoft.com/office/drawing/2014/main" val="2418895237"/>
                  </a:ext>
                </a:extLst>
              </a:tr>
            </a:tbl>
          </a:graphicData>
        </a:graphic>
      </p:graphicFrame>
    </p:spTree>
    <p:extLst>
      <p:ext uri="{BB962C8B-B14F-4D97-AF65-F5344CB8AC3E}">
        <p14:creationId xmlns:p14="http://schemas.microsoft.com/office/powerpoint/2010/main" val="152979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2A0BB66-EF20-A043-D1D7-85F71F84699C}"/>
              </a:ext>
            </a:extLst>
          </p:cNvPr>
          <p:cNvSpPr>
            <a:spLocks noGrp="1"/>
          </p:cNvSpPr>
          <p:nvPr>
            <p:ph type="title"/>
          </p:nvPr>
        </p:nvSpPr>
        <p:spPr>
          <a:xfrm>
            <a:off x="1047280" y="788894"/>
            <a:ext cx="10306520" cy="880730"/>
          </a:xfrm>
        </p:spPr>
        <p:txBody>
          <a:bodyPr>
            <a:normAutofit/>
          </a:bodyPr>
          <a:lstStyle/>
          <a:p>
            <a:r>
              <a:rPr lang="en-US" sz="4000">
                <a:solidFill>
                  <a:srgbClr val="FFFFFF"/>
                </a:solidFill>
              </a:rPr>
              <a:t>Recommendations </a:t>
            </a:r>
          </a:p>
        </p:txBody>
      </p:sp>
      <p:sp>
        <p:nvSpPr>
          <p:cNvPr id="14" name="Content Placeholder 13">
            <a:extLst>
              <a:ext uri="{FF2B5EF4-FFF2-40B4-BE49-F238E27FC236}">
                <a16:creationId xmlns:a16="http://schemas.microsoft.com/office/drawing/2014/main" id="{C181F54F-9B22-BCC2-29AD-56985AF9F707}"/>
              </a:ext>
            </a:extLst>
          </p:cNvPr>
          <p:cNvSpPr>
            <a:spLocks noGrp="1"/>
          </p:cNvSpPr>
          <p:nvPr>
            <p:ph idx="1"/>
          </p:nvPr>
        </p:nvSpPr>
        <p:spPr>
          <a:xfrm>
            <a:off x="838200" y="2477190"/>
            <a:ext cx="10515600" cy="4351338"/>
          </a:xfrm>
        </p:spPr>
        <p:txBody>
          <a:bodyPr vert="horz" lIns="91440" tIns="45720" rIns="91440" bIns="45720" rtlCol="0" anchor="t">
            <a:normAutofit/>
          </a:bodyPr>
          <a:lstStyle/>
          <a:p>
            <a:pPr>
              <a:lnSpc>
                <a:spcPct val="100000"/>
              </a:lnSpc>
              <a:spcBef>
                <a:spcPts val="0"/>
              </a:spcBef>
            </a:pPr>
            <a:r>
              <a:rPr lang="en-US">
                <a:cs typeface="Calibri"/>
              </a:rPr>
              <a:t>CIS Framework is chosen for Tech Tiger for the following reasons:</a:t>
            </a:r>
          </a:p>
          <a:p>
            <a:pPr lvl="1">
              <a:lnSpc>
                <a:spcPct val="100000"/>
              </a:lnSpc>
              <a:spcBef>
                <a:spcPts val="0"/>
              </a:spcBef>
            </a:pPr>
            <a:r>
              <a:rPr lang="en-US">
                <a:cs typeface="Calibri"/>
              </a:rPr>
              <a:t>Suitable for private software and application development company</a:t>
            </a:r>
          </a:p>
          <a:p>
            <a:pPr lvl="1">
              <a:lnSpc>
                <a:spcPct val="100000"/>
              </a:lnSpc>
              <a:spcBef>
                <a:spcPts val="0"/>
              </a:spcBef>
            </a:pPr>
            <a:r>
              <a:rPr lang="en-US">
                <a:cs typeface="Calibri"/>
              </a:rPr>
              <a:t>Centralized in-house infrastructure with some cloud-base server</a:t>
            </a:r>
          </a:p>
          <a:p>
            <a:pPr lvl="1">
              <a:lnSpc>
                <a:spcPct val="100000"/>
              </a:lnSpc>
              <a:spcBef>
                <a:spcPts val="0"/>
              </a:spcBef>
            </a:pPr>
            <a:r>
              <a:rPr lang="en-US">
                <a:cs typeface="Calibri"/>
              </a:rPr>
              <a:t>Can be mapped with NIST 800 – 53B and align with cloud </a:t>
            </a:r>
          </a:p>
          <a:p>
            <a:pPr lvl="1">
              <a:lnSpc>
                <a:spcPct val="100000"/>
              </a:lnSpc>
              <a:spcBef>
                <a:spcPts val="0"/>
              </a:spcBef>
            </a:pPr>
            <a:r>
              <a:rPr lang="en-US">
                <a:cs typeface="Calibri"/>
              </a:rPr>
              <a:t>CIS is more prescriptive, and thus easier to understand and implement</a:t>
            </a:r>
          </a:p>
          <a:p>
            <a:pPr lvl="1">
              <a:lnSpc>
                <a:spcPct val="100000"/>
              </a:lnSpc>
              <a:spcBef>
                <a:spcPts val="0"/>
              </a:spcBef>
            </a:pPr>
            <a:endParaRPr lang="en-US">
              <a:cs typeface="Calibri"/>
            </a:endParaRPr>
          </a:p>
          <a:p>
            <a:pPr lvl="1">
              <a:lnSpc>
                <a:spcPct val="100000"/>
              </a:lnSpc>
              <a:spcBef>
                <a:spcPts val="0"/>
              </a:spcBef>
            </a:pPr>
            <a:endParaRPr lang="en-US">
              <a:cs typeface="Calibri"/>
            </a:endParaRPr>
          </a:p>
        </p:txBody>
      </p:sp>
    </p:spTree>
    <p:extLst>
      <p:ext uri="{BB962C8B-B14F-4D97-AF65-F5344CB8AC3E}">
        <p14:creationId xmlns:p14="http://schemas.microsoft.com/office/powerpoint/2010/main" val="358924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0BB66-EF20-A043-D1D7-85F71F84699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CIS Controls</a:t>
            </a:r>
          </a:p>
        </p:txBody>
      </p:sp>
      <p:pic>
        <p:nvPicPr>
          <p:cNvPr id="3" name="Picture 4">
            <a:extLst>
              <a:ext uri="{FF2B5EF4-FFF2-40B4-BE49-F238E27FC236}">
                <a16:creationId xmlns:a16="http://schemas.microsoft.com/office/drawing/2014/main" id="{FC80146B-B5CB-A95A-D2DD-1758B7E132D9}"/>
              </a:ext>
            </a:extLst>
          </p:cNvPr>
          <p:cNvPicPr>
            <a:picLocks noGrp="1" noChangeAspect="1"/>
          </p:cNvPicPr>
          <p:nvPr>
            <p:ph idx="1"/>
          </p:nvPr>
        </p:nvPicPr>
        <p:blipFill>
          <a:blip r:embed="rId2"/>
          <a:stretch>
            <a:fillRect/>
          </a:stretch>
        </p:blipFill>
        <p:spPr>
          <a:xfrm>
            <a:off x="4602431" y="587500"/>
            <a:ext cx="7192929" cy="5374622"/>
          </a:xfrm>
          <a:prstGeom prst="rect">
            <a:avLst/>
          </a:prstGeom>
        </p:spPr>
      </p:pic>
    </p:spTree>
    <p:extLst>
      <p:ext uri="{BB962C8B-B14F-4D97-AF65-F5344CB8AC3E}">
        <p14:creationId xmlns:p14="http://schemas.microsoft.com/office/powerpoint/2010/main" val="1727098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2A0BB66-EF20-A043-D1D7-85F71F84699C}"/>
              </a:ext>
            </a:extLst>
          </p:cNvPr>
          <p:cNvSpPr>
            <a:spLocks noGrp="1"/>
          </p:cNvSpPr>
          <p:nvPr>
            <p:ph type="title"/>
          </p:nvPr>
        </p:nvSpPr>
        <p:spPr>
          <a:xfrm>
            <a:off x="1047280" y="837744"/>
            <a:ext cx="10306520" cy="880730"/>
          </a:xfrm>
        </p:spPr>
        <p:txBody>
          <a:bodyPr>
            <a:normAutofit/>
          </a:bodyPr>
          <a:lstStyle/>
          <a:p>
            <a:r>
              <a:rPr lang="en-US" sz="4000">
                <a:solidFill>
                  <a:srgbClr val="FFFFFF"/>
                </a:solidFill>
              </a:rPr>
              <a:t>Recommendations </a:t>
            </a:r>
          </a:p>
        </p:txBody>
      </p:sp>
      <p:sp>
        <p:nvSpPr>
          <p:cNvPr id="14" name="Content Placeholder 13">
            <a:extLst>
              <a:ext uri="{FF2B5EF4-FFF2-40B4-BE49-F238E27FC236}">
                <a16:creationId xmlns:a16="http://schemas.microsoft.com/office/drawing/2014/main" id="{C181F54F-9B22-BCC2-29AD-56985AF9F707}"/>
              </a:ext>
            </a:extLst>
          </p:cNvPr>
          <p:cNvSpPr>
            <a:spLocks noGrp="1"/>
          </p:cNvSpPr>
          <p:nvPr>
            <p:ph idx="1"/>
          </p:nvPr>
        </p:nvSpPr>
        <p:spPr/>
        <p:txBody>
          <a:bodyPr vert="horz" lIns="91440" tIns="45720" rIns="91440" bIns="45720" rtlCol="0" anchor="t">
            <a:normAutofit fontScale="92500" lnSpcReduction="20000"/>
          </a:bodyPr>
          <a:lstStyle/>
          <a:p>
            <a:pPr>
              <a:lnSpc>
                <a:spcPct val="100000"/>
              </a:lnSpc>
              <a:spcBef>
                <a:spcPts val="0"/>
              </a:spcBef>
            </a:pPr>
            <a:r>
              <a:rPr lang="en-US">
                <a:ea typeface="+mn-lt"/>
                <a:cs typeface="+mn-lt"/>
              </a:rPr>
              <a:t>Center for Internet Security (CIS) Framework</a:t>
            </a:r>
          </a:p>
          <a:p>
            <a:pPr marL="457200" lvl="1" indent="0">
              <a:lnSpc>
                <a:spcPct val="100000"/>
              </a:lnSpc>
              <a:spcBef>
                <a:spcPts val="0"/>
              </a:spcBef>
              <a:buNone/>
            </a:pPr>
            <a:r>
              <a:rPr lang="en-US">
                <a:ea typeface="+mn-lt"/>
                <a:cs typeface="+mn-lt"/>
              </a:rPr>
              <a:t>1. </a:t>
            </a:r>
            <a:r>
              <a:rPr lang="en-US">
                <a:ea typeface="+mn-lt"/>
                <a:cs typeface="+mn-lt"/>
                <a:hlinkClick r:id="rId2"/>
              </a:rPr>
              <a:t>Inventory and Control of Enterprise Assets</a:t>
            </a:r>
            <a:endParaRPr lang="en-US">
              <a:ea typeface="+mn-lt"/>
              <a:cs typeface="+mn-lt"/>
            </a:endParaRPr>
          </a:p>
          <a:p>
            <a:pPr lvl="2">
              <a:lnSpc>
                <a:spcPct val="100000"/>
              </a:lnSpc>
              <a:spcBef>
                <a:spcPts val="0"/>
              </a:spcBef>
            </a:pPr>
            <a:r>
              <a:rPr lang="en-US">
                <a:ea typeface="+mn-lt"/>
                <a:cs typeface="+mn-lt"/>
              </a:rPr>
              <a:t>Establishes and maintain an accurate, detailed, and up-to-date inventory of all enterprise assets with the potential to store or process data, to include end-user devices (including portable and mobile), network devices, non-computing/IoT devices, and servers. </a:t>
            </a:r>
          </a:p>
          <a:p>
            <a:pPr lvl="2">
              <a:lnSpc>
                <a:spcPct val="100000"/>
              </a:lnSpc>
              <a:spcBef>
                <a:spcPts val="0"/>
              </a:spcBef>
            </a:pPr>
            <a:r>
              <a:rPr lang="en-US">
                <a:ea typeface="+mn-lt"/>
                <a:cs typeface="+mn-lt"/>
              </a:rPr>
              <a:t>Ensure the inventory records the network address (if static), hardware address, machine name, enterprise asset owner, department for each asset, and whether the asset has been approved to connect to the network. For mobile end-user devices, MDM type tools can support this process, where appropriate. </a:t>
            </a:r>
          </a:p>
          <a:p>
            <a:pPr lvl="2">
              <a:lnSpc>
                <a:spcPct val="100000"/>
              </a:lnSpc>
              <a:spcBef>
                <a:spcPts val="0"/>
              </a:spcBef>
            </a:pPr>
            <a:r>
              <a:rPr lang="en-US">
                <a:ea typeface="+mn-lt"/>
                <a:cs typeface="+mn-lt"/>
              </a:rPr>
              <a:t>This inventory includes assets connected to the infrastructure physically, virtually, remotely, and those within cloud environments. </a:t>
            </a:r>
          </a:p>
          <a:p>
            <a:pPr lvl="2">
              <a:lnSpc>
                <a:spcPct val="100000"/>
              </a:lnSpc>
              <a:spcBef>
                <a:spcPts val="0"/>
              </a:spcBef>
            </a:pPr>
            <a:r>
              <a:rPr lang="en-US">
                <a:ea typeface="+mn-lt"/>
                <a:cs typeface="+mn-lt"/>
              </a:rPr>
              <a:t>Additionally, it includes assets that are regularly connected to the enterprise’s network infrastructure, even if they are not under control of the enterprise. Review and update the inventory of all enterprise assets bi-annually, or more frequently. Utilize an active discovery tool to identify assets connected to the enterprise’s network. Configure the active discovery tool to execute daily, or more frequently</a:t>
            </a:r>
          </a:p>
          <a:p>
            <a:endParaRPr lang="en-US">
              <a:cs typeface="Calibri"/>
            </a:endParaRPr>
          </a:p>
        </p:txBody>
      </p:sp>
    </p:spTree>
    <p:extLst>
      <p:ext uri="{BB962C8B-B14F-4D97-AF65-F5344CB8AC3E}">
        <p14:creationId xmlns:p14="http://schemas.microsoft.com/office/powerpoint/2010/main" val="373553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FE220FB-FE0F-0841-7FC9-DD37FAD2497C}"/>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Recommendations </a:t>
            </a:r>
          </a:p>
        </p:txBody>
      </p:sp>
      <p:sp>
        <p:nvSpPr>
          <p:cNvPr id="3" name="Content Placeholder 2">
            <a:extLst>
              <a:ext uri="{FF2B5EF4-FFF2-40B4-BE49-F238E27FC236}">
                <a16:creationId xmlns:a16="http://schemas.microsoft.com/office/drawing/2014/main" id="{5A9FB8C0-90ED-2368-04E1-95F55FB2F55D}"/>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700">
                <a:cs typeface="Calibri"/>
              </a:rPr>
              <a:t>2.</a:t>
            </a:r>
            <a:r>
              <a:rPr lang="en" sz="1700" b="1">
                <a:latin typeface="+mj-lt"/>
                <a:ea typeface="+mj-ea"/>
                <a:cs typeface="+mj-cs"/>
                <a:hlinkClick r:id="rId2">
                  <a:extLst>
                    <a:ext uri="{A12FA001-AC4F-418D-AE19-62706E023703}">
                      <ahyp:hlinkClr xmlns:ahyp="http://schemas.microsoft.com/office/drawing/2018/hyperlinkcolor" val="tx"/>
                    </a:ext>
                  </a:extLst>
                </a:hlinkClick>
              </a:rPr>
              <a:t>Inventory and Control of Software Assets</a:t>
            </a:r>
            <a:endParaRPr lang="en-US" sz="1700" b="1">
              <a:latin typeface="+mj-lt"/>
              <a:ea typeface="+mj-ea"/>
              <a:cs typeface="+mj-cs"/>
            </a:endParaRPr>
          </a:p>
          <a:p>
            <a:pPr marL="0" indent="0">
              <a:buNone/>
            </a:pPr>
            <a:r>
              <a:rPr lang="en-US" sz="1700">
                <a:ea typeface="+mn-lt"/>
                <a:cs typeface="+mn-lt"/>
              </a:rPr>
              <a:t>Use technical controls, such as application allowlisting, to ensure that only authorized software can execute or be accessed. Reassess bi-annually, or more frequently. Use technical controls, such as digital signatures and version control, to ensure that only authorized scripts, such as specific .ps1, .</a:t>
            </a:r>
            <a:r>
              <a:rPr lang="en-US" sz="1700" err="1">
                <a:ea typeface="+mn-lt"/>
                <a:cs typeface="+mn-lt"/>
              </a:rPr>
              <a:t>py</a:t>
            </a:r>
            <a:r>
              <a:rPr lang="en-US" sz="1700">
                <a:ea typeface="+mn-lt"/>
                <a:cs typeface="+mn-lt"/>
              </a:rPr>
              <a:t>, etc., files, are allowed to execute. Block unauthorized scripts from executing. Reassess bi-annually, or more frequently .</a:t>
            </a:r>
            <a:endParaRPr lang="en-US" sz="1700">
              <a:cs typeface="Calibri"/>
            </a:endParaRPr>
          </a:p>
          <a:p>
            <a:pPr marL="0" indent="0">
              <a:buNone/>
            </a:pPr>
            <a:r>
              <a:rPr lang="en-US" sz="1700">
                <a:cs typeface="Calibri"/>
              </a:rPr>
              <a:t>3.</a:t>
            </a:r>
            <a:r>
              <a:rPr lang="en" sz="1700" b="1">
                <a:latin typeface="+mj-lt"/>
                <a:ea typeface="+mj-ea"/>
                <a:cs typeface="+mj-cs"/>
                <a:hlinkClick r:id="rId3">
                  <a:extLst>
                    <a:ext uri="{A12FA001-AC4F-418D-AE19-62706E023703}">
                      <ahyp:hlinkClr xmlns:ahyp="http://schemas.microsoft.com/office/drawing/2018/hyperlinkcolor" val="tx"/>
                    </a:ext>
                  </a:extLst>
                </a:hlinkClick>
              </a:rPr>
              <a:t>Data Protection</a:t>
            </a:r>
            <a:endParaRPr lang="en-US" sz="1700" b="1">
              <a:latin typeface="+mj-lt"/>
              <a:ea typeface="+mj-ea"/>
              <a:cs typeface="+mj-cs"/>
            </a:endParaRPr>
          </a:p>
          <a:p>
            <a:pPr marL="0" indent="0">
              <a:buNone/>
            </a:pPr>
            <a:r>
              <a:rPr lang="en-US" sz="1700">
                <a:ea typeface="+mn-lt"/>
                <a:cs typeface="+mn-lt"/>
              </a:rPr>
              <a:t>Configure data access control lists based on a user’s need to know. Apply data access control lists, also known as access permissions, to local and remote file systems, databases, and applications. Establish and Maintain a Data Classification Scheme :Establish and maintain an overall data classification scheme for the enterprise. Enterprises may use labels, such as “Sensitive,” “Confidential,” and “Public,” and classify their data according to those labels. Review and update the classification scheme annually, or when significant enterprise changes occur that could impact this Safeguard.</a:t>
            </a:r>
            <a:endParaRPr lang="en-US" sz="1700">
              <a:cs typeface="Calibri"/>
            </a:endParaRPr>
          </a:p>
          <a:p>
            <a:pPr marL="0" indent="0">
              <a:buNone/>
            </a:pPr>
            <a:endParaRPr lang="en-US" sz="1700">
              <a:ea typeface="+mn-lt"/>
              <a:cs typeface="+mn-lt"/>
            </a:endParaRPr>
          </a:p>
        </p:txBody>
      </p:sp>
    </p:spTree>
    <p:extLst>
      <p:ext uri="{BB962C8B-B14F-4D97-AF65-F5344CB8AC3E}">
        <p14:creationId xmlns:p14="http://schemas.microsoft.com/office/powerpoint/2010/main" val="330613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82C57AE-1F35-D7E5-6FEF-7AE8E038EA99}"/>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864B85FD-2746-B9F3-0132-8F2DE92A0503}"/>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300">
                <a:cs typeface="Calibri"/>
              </a:rPr>
              <a:t>4. </a:t>
            </a:r>
            <a:r>
              <a:rPr lang="en" sz="1300" b="1">
                <a:latin typeface="+mj-lt"/>
                <a:ea typeface="+mj-ea"/>
                <a:cs typeface="+mj-cs"/>
                <a:hlinkClick r:id="rId2">
                  <a:extLst>
                    <a:ext uri="{A12FA001-AC4F-418D-AE19-62706E023703}">
                      <ahyp:hlinkClr xmlns:ahyp="http://schemas.microsoft.com/office/drawing/2018/hyperlinkcolor" val="tx"/>
                    </a:ext>
                  </a:extLst>
                </a:hlinkClick>
              </a:rPr>
              <a:t>Secure Configuration of Enterprise Assets and Software</a:t>
            </a:r>
            <a:r>
              <a:rPr lang="en-US" sz="1300" b="1">
                <a:latin typeface="+mj-lt"/>
                <a:ea typeface="+mj-ea"/>
                <a:cs typeface="+mj-cs"/>
              </a:rPr>
              <a:t> </a:t>
            </a:r>
          </a:p>
          <a:p>
            <a:pPr marL="514350" indent="-514350">
              <a:buAutoNum type="alphaLcParenR"/>
            </a:pPr>
            <a:r>
              <a:rPr lang="en-US" sz="1300">
                <a:ea typeface="+mn-lt"/>
                <a:cs typeface="+mn-lt"/>
              </a:rPr>
              <a:t>Configure automatic session locking on enterprise assets after a defined period of inactivity. For general purpose operating systems, the period must not exceed 15 minutes. For mobile end-user devices, the period must not exceed 2 minutes.</a:t>
            </a:r>
            <a:endParaRPr lang="en-US" sz="1300">
              <a:cs typeface="Calibri"/>
            </a:endParaRPr>
          </a:p>
          <a:p>
            <a:pPr marL="514350" indent="-514350">
              <a:buAutoNum type="alphaLcParenR"/>
            </a:pPr>
            <a:r>
              <a:rPr lang="en-US" sz="1300">
                <a:ea typeface="+mn-lt"/>
                <a:cs typeface="+mn-lt"/>
              </a:rPr>
              <a:t>Configure data access control lists based on a user’s need to know. Apply data access control lists, also known as access permissions, to local and remote file systems, databases, and applications.</a:t>
            </a:r>
            <a:endParaRPr lang="en-US" sz="1300">
              <a:cs typeface="Calibri" panose="020F0502020204030204"/>
            </a:endParaRPr>
          </a:p>
          <a:p>
            <a:pPr marL="514350" indent="-514350">
              <a:buAutoNum type="alphaLcParenR"/>
            </a:pPr>
            <a:r>
              <a:rPr lang="en-US" sz="1300">
                <a:ea typeface="+mn-lt"/>
                <a:cs typeface="+mn-lt"/>
              </a:rPr>
              <a:t>Implement and manage a firewall on servers, where supported. Example implementations include a virtual firewall, operating system firewall, or a third-party firewall agent.</a:t>
            </a:r>
          </a:p>
          <a:p>
            <a:pPr marL="514350" indent="-514350">
              <a:buAutoNum type="alphaLcParenR"/>
            </a:pPr>
            <a:r>
              <a:rPr lang="en-US" sz="1300">
                <a:ea typeface="+mn-lt"/>
                <a:cs typeface="+mn-lt"/>
              </a:rPr>
              <a:t>Implement and manage a host-based firewall or port-filtering tool on end-user devices, with a default-deny rule that drops all traffic except those services and ports that are explicitly allowed.</a:t>
            </a:r>
          </a:p>
          <a:p>
            <a:pPr marL="514350" indent="-514350">
              <a:buAutoNum type="alphaLcParenR"/>
            </a:pPr>
            <a:r>
              <a:rPr lang="en-US" sz="1300">
                <a:ea typeface="+mn-lt"/>
                <a:cs typeface="+mn-lt"/>
              </a:rPr>
              <a:t>DNS servers on enterprise assets. Example implementations include: configuring assets to use enterprise-controlled DNS servers and/or reputable externally accessible DNS servers.</a:t>
            </a:r>
          </a:p>
          <a:p>
            <a:pPr marL="514350" indent="-514350">
              <a:buAutoNum type="alphaLcParenR"/>
            </a:pPr>
            <a:r>
              <a:rPr lang="en-US" sz="1300">
                <a:ea typeface="+mn-lt"/>
                <a:cs typeface="+mn-lt"/>
              </a:rPr>
              <a:t>Enforce automatic device lockout following a predetermined threshold of local failed authentication attempts on portable end-user devices, where supported. For laptops, do not allow more than 20 failed authentication attempts; for tablets and smartphones, no more than 10 failed authentication attempts. Example implementations include Microsoft® InTune Device Lock and Apple® Configuration Profile maxFailedAttempts.</a:t>
            </a:r>
          </a:p>
          <a:p>
            <a:pPr marL="0" indent="0">
              <a:buNone/>
            </a:pPr>
            <a:endParaRPr lang="en-US" sz="1300">
              <a:cs typeface="Calibri" panose="020F0502020204030204"/>
            </a:endParaRPr>
          </a:p>
        </p:txBody>
      </p:sp>
    </p:spTree>
    <p:extLst>
      <p:ext uri="{BB962C8B-B14F-4D97-AF65-F5344CB8AC3E}">
        <p14:creationId xmlns:p14="http://schemas.microsoft.com/office/powerpoint/2010/main" val="334612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BAA8B28-426B-89E3-B2F3-84E240EC5ED9}"/>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106AF0BA-70CB-4F8A-E240-6719A4A93022}"/>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000">
                <a:cs typeface="Calibri" panose="020F0502020204030204"/>
              </a:rPr>
              <a:t>5. </a:t>
            </a:r>
            <a:r>
              <a:rPr lang="en" sz="2000" b="1">
                <a:latin typeface="+mj-lt"/>
                <a:ea typeface="+mj-ea"/>
                <a:cs typeface="+mj-cs"/>
                <a:hlinkClick r:id="rId2">
                  <a:extLst>
                    <a:ext uri="{A12FA001-AC4F-418D-AE19-62706E023703}">
                      <ahyp:hlinkClr xmlns:ahyp="http://schemas.microsoft.com/office/drawing/2018/hyperlinkcolor" val="tx"/>
                    </a:ext>
                  </a:extLst>
                </a:hlinkClick>
              </a:rPr>
              <a:t>Account Management</a:t>
            </a:r>
            <a:r>
              <a:rPr lang="en-US" sz="2000" b="1">
                <a:latin typeface="+mj-lt"/>
                <a:ea typeface="+mj-ea"/>
                <a:cs typeface="+mj-cs"/>
              </a:rPr>
              <a:t> </a:t>
            </a:r>
          </a:p>
          <a:p>
            <a:pPr marL="514350" indent="-514350">
              <a:buAutoNum type="alphaLcParenR"/>
            </a:pPr>
            <a:r>
              <a:rPr lang="en-US" sz="2000">
                <a:ea typeface="+mn-lt"/>
                <a:cs typeface="+mn-lt"/>
              </a:rPr>
              <a:t>Use unique passwords for all enterprise assets. Best practice implementation includes, at a minimum, an 8-character password for accounts using MFA and a 14-character password for accounts not using MFA.</a:t>
            </a:r>
          </a:p>
          <a:p>
            <a:pPr marL="514350" indent="-514350">
              <a:buAutoNum type="alphaLcParenR"/>
            </a:pPr>
            <a:r>
              <a:rPr lang="en-US" sz="2000">
                <a:ea typeface="+mn-lt"/>
                <a:cs typeface="+mn-lt"/>
              </a:rPr>
              <a:t>Restrict administrator privileges to dedicated administrator accounts on enterprise assets. Conduct general computing activities, such as internet browsing, email, and productivity suite use, from the user’s primary, non-privileged account.</a:t>
            </a:r>
          </a:p>
          <a:p>
            <a:pPr marL="514350" indent="-514350">
              <a:buAutoNum type="alphaLcParenR"/>
            </a:pPr>
            <a:r>
              <a:rPr lang="en-US" sz="2000">
                <a:ea typeface="+mn-lt"/>
                <a:cs typeface="+mn-lt"/>
              </a:rPr>
              <a:t>Delete or disable any dormant accounts after a period of 45 days of inactivity, where supported</a:t>
            </a:r>
          </a:p>
          <a:p>
            <a:pPr marL="514350" indent="-514350">
              <a:buAutoNum type="alphaLcParenR"/>
            </a:pPr>
            <a:r>
              <a:rPr lang="en-US" sz="2000">
                <a:ea typeface="+mn-lt"/>
                <a:cs typeface="+mn-lt"/>
              </a:rPr>
              <a:t>Centralize account management through a directory or identity service.</a:t>
            </a:r>
          </a:p>
          <a:p>
            <a:pPr marL="0" indent="0">
              <a:buNone/>
            </a:pPr>
            <a:endParaRPr lang="en-US" sz="2000">
              <a:cs typeface="Calibri" panose="020F0502020204030204"/>
            </a:endParaRPr>
          </a:p>
        </p:txBody>
      </p:sp>
    </p:spTree>
    <p:extLst>
      <p:ext uri="{BB962C8B-B14F-4D97-AF65-F5344CB8AC3E}">
        <p14:creationId xmlns:p14="http://schemas.microsoft.com/office/powerpoint/2010/main" val="3726596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A26791-5F96-6663-7AF8-2E113B00F7A7}"/>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F4BD5884-C731-992B-EE8D-47329C2131C2}"/>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200">
                <a:cs typeface="Calibri" panose="020F0502020204030204"/>
              </a:rPr>
              <a:t>6.</a:t>
            </a:r>
            <a:r>
              <a:rPr lang="en-US" sz="2200" b="1">
                <a:latin typeface="+mj-lt"/>
                <a:ea typeface="+mj-ea"/>
                <a:cs typeface="+mj-cs"/>
              </a:rPr>
              <a:t> </a:t>
            </a:r>
            <a:r>
              <a:rPr lang="en" sz="2200" b="1">
                <a:latin typeface="+mj-lt"/>
                <a:ea typeface="+mj-ea"/>
                <a:cs typeface="+mj-cs"/>
                <a:hlinkClick r:id="rId2">
                  <a:extLst>
                    <a:ext uri="{A12FA001-AC4F-418D-AE19-62706E023703}">
                      <ahyp:hlinkClr xmlns:ahyp="http://schemas.microsoft.com/office/drawing/2018/hyperlinkcolor" val="tx"/>
                    </a:ext>
                  </a:extLst>
                </a:hlinkClick>
              </a:rPr>
              <a:t>Access Control Management</a:t>
            </a:r>
            <a:endParaRPr lang="en-US" sz="2200" b="1">
              <a:latin typeface="+mj-lt"/>
              <a:ea typeface="+mj-ea"/>
              <a:cs typeface="+mj-cs"/>
            </a:endParaRPr>
          </a:p>
          <a:p>
            <a:pPr marL="514350" indent="-514350">
              <a:buFont typeface="Arial" panose="020B0604020202020204" pitchFamily="34" charset="0"/>
              <a:buAutoNum type="alphaLcParenR"/>
            </a:pPr>
            <a:r>
              <a:rPr lang="en-US" sz="2200">
                <a:ea typeface="+mn-lt"/>
                <a:cs typeface="+mn-lt"/>
              </a:rPr>
              <a:t>Establish and follow a process, preferably automated, for granting access to enterprise assets upon new hire, rights grant, or role change of a user</a:t>
            </a:r>
          </a:p>
          <a:p>
            <a:pPr marL="514350" indent="-514350">
              <a:buFont typeface="Arial" panose="020B0604020202020204" pitchFamily="34" charset="0"/>
              <a:buAutoNum type="alphaLcParenR"/>
            </a:pPr>
            <a:r>
              <a:rPr lang="en-US" sz="2200">
                <a:ea typeface="+mn-lt"/>
                <a:cs typeface="+mn-lt"/>
              </a:rPr>
              <a:t>Establish and maintain an inventory of the enterprise’s authentication and authorization systems, including those hosted on-site or at a remote service provider. Review and update the inventory, at a minimum, annually, or more frequently.</a:t>
            </a:r>
          </a:p>
          <a:p>
            <a:pPr marL="514350" indent="-514350">
              <a:buFont typeface="Arial" panose="020B0604020202020204" pitchFamily="34" charset="0"/>
              <a:buAutoNum type="alphaLcParenR"/>
            </a:pPr>
            <a:r>
              <a:rPr lang="en-US" sz="2200">
                <a:ea typeface="+mn-lt"/>
                <a:cs typeface="+mn-lt"/>
              </a:rPr>
              <a:t>Require MFA for all administrative access accounts, where supported, on all enterprise assets, whether managed on-site or through a third-party provider.</a:t>
            </a:r>
          </a:p>
          <a:p>
            <a:pPr marL="0" indent="0">
              <a:buNone/>
            </a:pPr>
            <a:endParaRPr lang="en-US" sz="2200">
              <a:cs typeface="Calibri" panose="020F0502020204030204"/>
            </a:endParaRPr>
          </a:p>
        </p:txBody>
      </p:sp>
    </p:spTree>
    <p:extLst>
      <p:ext uri="{BB962C8B-B14F-4D97-AF65-F5344CB8AC3E}">
        <p14:creationId xmlns:p14="http://schemas.microsoft.com/office/powerpoint/2010/main" val="286097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044858F-3208-C903-B8BA-CBC82702D593}"/>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8CA5843E-52BC-8765-BD1B-64FCF1D55A52}"/>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400">
                <a:cs typeface="Calibri" panose="020F0502020204030204"/>
              </a:rPr>
              <a:t>7.</a:t>
            </a:r>
            <a:r>
              <a:rPr lang="en" sz="2400" b="1">
                <a:latin typeface="+mj-lt"/>
                <a:ea typeface="+mj-ea"/>
                <a:cs typeface="+mj-cs"/>
                <a:hlinkClick r:id="rId2">
                  <a:extLst>
                    <a:ext uri="{A12FA001-AC4F-418D-AE19-62706E023703}">
                      <ahyp:hlinkClr xmlns:ahyp="http://schemas.microsoft.com/office/drawing/2018/hyperlinkcolor" val="tx"/>
                    </a:ext>
                  </a:extLst>
                </a:hlinkClick>
              </a:rPr>
              <a:t>Continuous Vulnerability Management</a:t>
            </a:r>
            <a:r>
              <a:rPr lang="en-US" sz="2400" b="1">
                <a:latin typeface="+mj-lt"/>
                <a:ea typeface="+mj-ea"/>
                <a:cs typeface="+mj-cs"/>
              </a:rPr>
              <a:t> </a:t>
            </a:r>
          </a:p>
          <a:p>
            <a:pPr marL="514350" indent="-514350">
              <a:buFont typeface="Arial" panose="020B0604020202020204" pitchFamily="34" charset="0"/>
              <a:buAutoNum type="alphaLcParenR"/>
            </a:pPr>
            <a:r>
              <a:rPr lang="en-US" sz="2400">
                <a:ea typeface="+mn-lt"/>
                <a:cs typeface="+mn-lt"/>
              </a:rPr>
              <a:t>Perform operating system updates on enterprise assets through automated patch management on a monthly, or more frequent, basis.</a:t>
            </a:r>
          </a:p>
          <a:p>
            <a:pPr marL="514350" indent="-514350">
              <a:buFont typeface="Arial" panose="020B0604020202020204" pitchFamily="34" charset="0"/>
              <a:buAutoNum type="alphaLcParenR"/>
            </a:pPr>
            <a:r>
              <a:rPr lang="en-US" sz="2400">
                <a:ea typeface="+mn-lt"/>
                <a:cs typeface="+mn-lt"/>
              </a:rPr>
              <a:t>Perform automated vulnerability scans of externally-exposed enterprise assets using a SCAP-compliant vulnerability scanning tool. Perform scans on a monthly, or more frequent, basis.</a:t>
            </a:r>
          </a:p>
          <a:p>
            <a:pPr marL="514350" indent="-514350">
              <a:buFont typeface="Arial" panose="020B0604020202020204" pitchFamily="34" charset="0"/>
              <a:buAutoNum type="alphaLcParenR"/>
            </a:pPr>
            <a:r>
              <a:rPr lang="en-US" sz="2400">
                <a:ea typeface="+mn-lt"/>
                <a:cs typeface="+mn-lt"/>
              </a:rPr>
              <a:t>Remediate detected vulnerabilities in software through processes and tooling on a monthly, or more frequent, basis, based on the remediation process.</a:t>
            </a:r>
          </a:p>
          <a:p>
            <a:pPr marL="0" indent="0">
              <a:buNone/>
            </a:pPr>
            <a:endParaRPr lang="en-US" sz="2400">
              <a:cs typeface="Calibri" panose="020F0502020204030204"/>
            </a:endParaRPr>
          </a:p>
        </p:txBody>
      </p:sp>
    </p:spTree>
    <p:extLst>
      <p:ext uri="{BB962C8B-B14F-4D97-AF65-F5344CB8AC3E}">
        <p14:creationId xmlns:p14="http://schemas.microsoft.com/office/powerpoint/2010/main" val="1247857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1E8498-F096-4ACE-50F5-DE3C56CE4D4F}"/>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C15EA71B-EF6C-7B88-D682-1BAF21B62D07}"/>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400">
                <a:ea typeface="+mn-lt"/>
                <a:cs typeface="+mn-lt"/>
              </a:rPr>
              <a:t>8.</a:t>
            </a:r>
            <a:r>
              <a:rPr lang="en" sz="2400" b="1">
                <a:latin typeface="+mj-lt"/>
                <a:ea typeface="+mj-ea"/>
                <a:cs typeface="+mj-cs"/>
                <a:hlinkClick r:id="rId2">
                  <a:extLst>
                    <a:ext uri="{A12FA001-AC4F-418D-AE19-62706E023703}">
                      <ahyp:hlinkClr xmlns:ahyp="http://schemas.microsoft.com/office/drawing/2018/hyperlinkcolor" val="tx"/>
                    </a:ext>
                  </a:extLst>
                </a:hlinkClick>
              </a:rPr>
              <a:t>Audit Log Management</a:t>
            </a:r>
            <a:r>
              <a:rPr lang="en-US" sz="2400">
                <a:ea typeface="+mn-lt"/>
                <a:cs typeface="+mn-lt"/>
              </a:rPr>
              <a:t> </a:t>
            </a:r>
          </a:p>
          <a:p>
            <a:pPr marL="514350" indent="-514350">
              <a:buFont typeface="Arial" panose="020B0604020202020204" pitchFamily="34" charset="0"/>
              <a:buAutoNum type="alphaLcParenR"/>
            </a:pPr>
            <a:r>
              <a:rPr lang="en-US" sz="2400">
                <a:ea typeface="+mn-lt"/>
                <a:cs typeface="+mn-lt"/>
              </a:rPr>
              <a:t>Collect audit logs. Ensure that logging, per the enterprise’s audit log management process, has been enabled across enterprise assets.</a:t>
            </a:r>
          </a:p>
          <a:p>
            <a:pPr marL="514350" indent="-514350">
              <a:buFont typeface="Arial" panose="020B0604020202020204" pitchFamily="34" charset="0"/>
              <a:buAutoNum type="alphaLcParenR"/>
            </a:pPr>
            <a:r>
              <a:rPr lang="en-US" sz="2400">
                <a:ea typeface="+mn-lt"/>
                <a:cs typeface="+mn-lt"/>
              </a:rPr>
              <a:t>Standardize time synchronization. Configure at least two synchronized time sources across enterprise assets, where supported.</a:t>
            </a:r>
          </a:p>
          <a:p>
            <a:pPr marL="514350" indent="-514350">
              <a:buFont typeface="Arial" panose="020B0604020202020204" pitchFamily="34" charset="0"/>
              <a:buAutoNum type="alphaLcParenR"/>
            </a:pPr>
            <a:r>
              <a:rPr lang="en-US" sz="2400">
                <a:ea typeface="+mn-lt"/>
                <a:cs typeface="+mn-lt"/>
              </a:rPr>
              <a:t>Collect URL request audit logs on enterprise assets, where appropriate and supported.</a:t>
            </a:r>
          </a:p>
          <a:p>
            <a:endParaRPr lang="en-US" sz="2400">
              <a:cs typeface="Calibri"/>
            </a:endParaRPr>
          </a:p>
        </p:txBody>
      </p:sp>
    </p:spTree>
    <p:extLst>
      <p:ext uri="{BB962C8B-B14F-4D97-AF65-F5344CB8AC3E}">
        <p14:creationId xmlns:p14="http://schemas.microsoft.com/office/powerpoint/2010/main" val="89301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552618E-4C21-65F5-46AB-446EFF38AD94}"/>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Company Background</a:t>
            </a:r>
            <a:endParaRPr lang="en-US" sz="4000">
              <a:solidFill>
                <a:srgbClr val="FFFFFF"/>
              </a:solidFill>
              <a:cs typeface="Calibri Light"/>
            </a:endParaRPr>
          </a:p>
        </p:txBody>
      </p:sp>
      <p:sp>
        <p:nvSpPr>
          <p:cNvPr id="11" name="Content Placeholder 10">
            <a:extLst>
              <a:ext uri="{FF2B5EF4-FFF2-40B4-BE49-F238E27FC236}">
                <a16:creationId xmlns:a16="http://schemas.microsoft.com/office/drawing/2014/main" id="{D785931D-4EC5-8380-DAA7-58EA9CF35595}"/>
              </a:ext>
            </a:extLst>
          </p:cNvPr>
          <p:cNvSpPr>
            <a:spLocks noGrp="1"/>
          </p:cNvSpPr>
          <p:nvPr>
            <p:ph idx="1"/>
          </p:nvPr>
        </p:nvSpPr>
        <p:spPr>
          <a:xfrm>
            <a:off x="1313070" y="2554495"/>
            <a:ext cx="10515600" cy="3611425"/>
          </a:xfrm>
        </p:spPr>
        <p:txBody>
          <a:bodyPr vert="horz" lIns="91440" tIns="45720" rIns="91440" bIns="45720" rtlCol="0" anchor="t">
            <a:normAutofit lnSpcReduction="10000"/>
          </a:bodyPr>
          <a:lstStyle/>
          <a:p>
            <a:r>
              <a:rPr lang="en-US">
                <a:cs typeface="Calibri"/>
              </a:rPr>
              <a:t>Tech Tiger, Software and Application Development</a:t>
            </a:r>
          </a:p>
          <a:p>
            <a:r>
              <a:rPr lang="en-US">
                <a:cs typeface="Calibri"/>
              </a:rPr>
              <a:t>Based in Singapore with 150 employees worldwide</a:t>
            </a:r>
          </a:p>
          <a:p>
            <a:pPr lvl="1"/>
            <a:r>
              <a:rPr lang="en-US">
                <a:cs typeface="Calibri"/>
              </a:rPr>
              <a:t>Most developers are working virtually</a:t>
            </a:r>
          </a:p>
          <a:p>
            <a:r>
              <a:rPr lang="en-US">
                <a:cs typeface="Calibri"/>
              </a:rPr>
              <a:t>Centralized on-premise server</a:t>
            </a:r>
          </a:p>
          <a:p>
            <a:pPr lvl="1"/>
            <a:r>
              <a:rPr lang="en-US">
                <a:cs typeface="Calibri"/>
              </a:rPr>
              <a:t>All information – clients, employees, projects, etc.</a:t>
            </a:r>
          </a:p>
          <a:p>
            <a:r>
              <a:rPr lang="en-US">
                <a:cs typeface="Calibri"/>
              </a:rPr>
              <a:t>Asynchronously backing up data into cloud</a:t>
            </a:r>
          </a:p>
          <a:p>
            <a:pPr lvl="1"/>
            <a:r>
              <a:rPr lang="en-US">
                <a:cs typeface="Calibri"/>
              </a:rPr>
              <a:t>Multiple region and availability zones</a:t>
            </a:r>
          </a:p>
          <a:p>
            <a:r>
              <a:rPr lang="en-US">
                <a:cs typeface="Calibri"/>
              </a:rPr>
              <a:t>Tech Tiger is handling diverse projects with clients around the world</a:t>
            </a:r>
          </a:p>
        </p:txBody>
      </p:sp>
    </p:spTree>
    <p:extLst>
      <p:ext uri="{BB962C8B-B14F-4D97-AF65-F5344CB8AC3E}">
        <p14:creationId xmlns:p14="http://schemas.microsoft.com/office/powerpoint/2010/main" val="136489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C717124-A3DB-5034-923F-1E05CC1C7D9C}"/>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94CA3B8B-3CCC-0E04-9E66-F9DA68C9F035}"/>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000">
                <a:cs typeface="Calibri" panose="020F0502020204030204"/>
              </a:rPr>
              <a:t>9.</a:t>
            </a:r>
            <a:r>
              <a:rPr lang="en" sz="2000" b="1">
                <a:latin typeface="+mj-lt"/>
                <a:ea typeface="+mj-ea"/>
                <a:cs typeface="+mj-cs"/>
                <a:hlinkClick r:id="rId2">
                  <a:extLst>
                    <a:ext uri="{A12FA001-AC4F-418D-AE19-62706E023703}">
                      <ahyp:hlinkClr xmlns:ahyp="http://schemas.microsoft.com/office/drawing/2018/hyperlinkcolor" val="tx"/>
                    </a:ext>
                  </a:extLst>
                </a:hlinkClick>
              </a:rPr>
              <a:t>Email and Web Browser Protections</a:t>
            </a:r>
            <a:endParaRPr lang="en-US" sz="2000" b="1">
              <a:latin typeface="+mj-lt"/>
              <a:ea typeface="+mj-ea"/>
              <a:cs typeface="+mj-cs"/>
            </a:endParaRPr>
          </a:p>
          <a:p>
            <a:pPr marL="514350" indent="-514350">
              <a:buFont typeface="Arial" panose="020B0604020202020204" pitchFamily="34" charset="0"/>
              <a:buAutoNum type="alphaLcParenR"/>
            </a:pPr>
            <a:r>
              <a:rPr lang="en-US" sz="2000">
                <a:ea typeface="+mn-lt"/>
                <a:cs typeface="+mn-lt"/>
              </a:rPr>
              <a:t>Use DNS filtering services on all enterprise assets to block access to known malicious domains through uninstalling or disabling, any unauthorized or unnecessary browser or email client plugins, extensions, and add-on applications.</a:t>
            </a:r>
          </a:p>
          <a:p>
            <a:pPr marL="514350" indent="-514350">
              <a:buFont typeface="Arial" panose="020B0604020202020204" pitchFamily="34" charset="0"/>
              <a:buAutoNum type="alphaLcParenR"/>
            </a:pPr>
            <a:r>
              <a:rPr lang="en-US" sz="2000">
                <a:ea typeface="+mn-lt"/>
                <a:cs typeface="+mn-lt"/>
              </a:rPr>
              <a:t>To lower the chance of spoofed or modified emails from valid domains, implement DMARC policy and verification, starting with implementing the Sender Policy Framework (SPF) and the DomainKeys Identified Mail (DKIM) standards.</a:t>
            </a:r>
          </a:p>
          <a:p>
            <a:pPr marL="514350" indent="-514350">
              <a:buFont typeface="Arial" panose="020B0604020202020204" pitchFamily="34" charset="0"/>
              <a:buAutoNum type="alphaLcParenR"/>
            </a:pPr>
            <a:r>
              <a:rPr lang="en-US" sz="2000">
                <a:ea typeface="+mn-lt"/>
                <a:cs typeface="+mn-lt"/>
              </a:rPr>
              <a:t>Deploy and maintain email server anti-malware protections, such as attachment scanning and/or sandboxing.</a:t>
            </a:r>
          </a:p>
          <a:p>
            <a:pPr marL="0" indent="0">
              <a:buNone/>
            </a:pPr>
            <a:endParaRPr lang="en-US" sz="2000">
              <a:cs typeface="Calibri" panose="020F0502020204030204"/>
            </a:endParaRPr>
          </a:p>
        </p:txBody>
      </p:sp>
    </p:spTree>
    <p:extLst>
      <p:ext uri="{BB962C8B-B14F-4D97-AF65-F5344CB8AC3E}">
        <p14:creationId xmlns:p14="http://schemas.microsoft.com/office/powerpoint/2010/main" val="215379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2F01AE2-ECFF-0BCC-94BC-3B5C89DBCA69}"/>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EF5C07C1-F75C-5B99-BFCF-2FDD0FF03035}"/>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200">
                <a:cs typeface="Calibri"/>
              </a:rPr>
              <a:t>10. </a:t>
            </a:r>
            <a:r>
              <a:rPr lang="en" sz="2200" b="1">
                <a:latin typeface="+mj-lt"/>
                <a:ea typeface="+mj-ea"/>
                <a:cs typeface="+mj-cs"/>
                <a:hlinkClick r:id="rId2">
                  <a:extLst>
                    <a:ext uri="{A12FA001-AC4F-418D-AE19-62706E023703}">
                      <ahyp:hlinkClr xmlns:ahyp="http://schemas.microsoft.com/office/drawing/2018/hyperlinkcolor" val="tx"/>
                    </a:ext>
                  </a:extLst>
                </a:hlinkClick>
              </a:rPr>
              <a:t>Malware Defenses</a:t>
            </a:r>
            <a:endParaRPr lang="en-US" sz="2200" b="1">
              <a:latin typeface="+mj-lt"/>
              <a:ea typeface="+mj-ea"/>
              <a:cs typeface="+mj-cs"/>
            </a:endParaRPr>
          </a:p>
          <a:p>
            <a:pPr marL="514350" indent="-514350">
              <a:buFont typeface="Arial" panose="020B0604020202020204" pitchFamily="34" charset="0"/>
              <a:buAutoNum type="alphaLcParenR"/>
            </a:pPr>
            <a:r>
              <a:rPr lang="en-US" sz="2200">
                <a:ea typeface="+mn-lt"/>
                <a:cs typeface="+mn-lt"/>
              </a:rPr>
              <a:t>Disable autorun and Autoplay auto-execute functionality for removable media.</a:t>
            </a:r>
          </a:p>
          <a:p>
            <a:pPr marL="514350" indent="-514350">
              <a:buFont typeface="Arial" panose="020B0604020202020204" pitchFamily="34" charset="0"/>
              <a:buAutoNum type="alphaLcParenR"/>
            </a:pPr>
            <a:r>
              <a:rPr lang="en-US" sz="2200">
                <a:ea typeface="+mn-lt"/>
                <a:cs typeface="+mn-lt"/>
              </a:rPr>
              <a:t>Centrally manage anti-malware software.</a:t>
            </a:r>
          </a:p>
          <a:p>
            <a:pPr marL="0" indent="0">
              <a:buNone/>
            </a:pPr>
            <a:r>
              <a:rPr lang="en-US" sz="2200">
                <a:cs typeface="Calibri" panose="020F0502020204030204"/>
              </a:rPr>
              <a:t>11. </a:t>
            </a:r>
            <a:r>
              <a:rPr lang="en" sz="2200" b="1">
                <a:latin typeface="+mj-lt"/>
                <a:ea typeface="+mj-ea"/>
                <a:cs typeface="+mj-cs"/>
                <a:hlinkClick r:id="rId3">
                  <a:extLst>
                    <a:ext uri="{A12FA001-AC4F-418D-AE19-62706E023703}">
                      <ahyp:hlinkClr xmlns:ahyp="http://schemas.microsoft.com/office/drawing/2018/hyperlinkcolor" val="tx"/>
                    </a:ext>
                  </a:extLst>
                </a:hlinkClick>
              </a:rPr>
              <a:t>Data Recovery</a:t>
            </a:r>
            <a:r>
              <a:rPr lang="en-US" sz="2200" b="1">
                <a:latin typeface="+mj-lt"/>
                <a:ea typeface="+mj-ea"/>
                <a:cs typeface="+mj-cs"/>
              </a:rPr>
              <a:t> </a:t>
            </a:r>
            <a:endParaRPr lang="en-US" sz="2200" b="1">
              <a:latin typeface="+mj-lt"/>
              <a:ea typeface="+mj-ea"/>
              <a:cs typeface="Calibri Light"/>
            </a:endParaRPr>
          </a:p>
          <a:p>
            <a:pPr marL="514350" indent="-514350">
              <a:buFont typeface="Arial" panose="020B0604020202020204" pitchFamily="34" charset="0"/>
              <a:buAutoNum type="alphaLcParenR"/>
            </a:pPr>
            <a:r>
              <a:rPr lang="en-US" sz="2200">
                <a:ea typeface="+mn-lt"/>
                <a:cs typeface="+mn-lt"/>
              </a:rPr>
              <a:t>Perform automated backups of in-scope enterprise assets. Run backups weekly, or more frequently, based on the sensitivity of the data.</a:t>
            </a:r>
          </a:p>
          <a:p>
            <a:pPr marL="514350" indent="-514350">
              <a:buFont typeface="Arial" panose="020B0604020202020204" pitchFamily="34" charset="0"/>
              <a:buAutoNum type="alphaLcParenR"/>
            </a:pPr>
            <a:r>
              <a:rPr lang="en-US" sz="2200">
                <a:ea typeface="+mn-lt"/>
                <a:cs typeface="+mn-lt"/>
              </a:rPr>
              <a:t>Establish and maintain an isolated instance of recovery data. Example implementations include, version controlling backup destinations through offline, cloud, or off-site systems or services.</a:t>
            </a:r>
          </a:p>
          <a:p>
            <a:pPr marL="0" indent="0">
              <a:buNone/>
            </a:pPr>
            <a:endParaRPr lang="en-US" sz="2200">
              <a:cs typeface="Calibri"/>
            </a:endParaRPr>
          </a:p>
        </p:txBody>
      </p:sp>
    </p:spTree>
    <p:extLst>
      <p:ext uri="{BB962C8B-B14F-4D97-AF65-F5344CB8AC3E}">
        <p14:creationId xmlns:p14="http://schemas.microsoft.com/office/powerpoint/2010/main" val="2992774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B753AD1-DEF4-F569-5DAE-3081371AE563}"/>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700CA894-6C25-D808-A188-83F24BE39F98}"/>
              </a:ext>
            </a:extLst>
          </p:cNvPr>
          <p:cNvSpPr>
            <a:spLocks noGrp="1"/>
          </p:cNvSpPr>
          <p:nvPr>
            <p:ph idx="1"/>
          </p:nvPr>
        </p:nvSpPr>
        <p:spPr>
          <a:xfrm>
            <a:off x="1367624" y="2490436"/>
            <a:ext cx="9708995" cy="3567173"/>
          </a:xfrm>
        </p:spPr>
        <p:txBody>
          <a:bodyPr vert="horz" lIns="91440" tIns="45720" rIns="91440" bIns="45720" rtlCol="0" anchor="ctr">
            <a:normAutofit/>
          </a:bodyPr>
          <a:lstStyle/>
          <a:p>
            <a:pPr>
              <a:buNone/>
            </a:pPr>
            <a:r>
              <a:rPr lang="en-US" sz="2200">
                <a:ea typeface="+mn-lt"/>
                <a:cs typeface="+mn-lt"/>
              </a:rPr>
              <a:t>12.</a:t>
            </a:r>
            <a:r>
              <a:rPr lang="en" sz="2200" b="1">
                <a:latin typeface="+mj-lt"/>
                <a:ea typeface="+mj-ea"/>
                <a:cs typeface="+mj-cs"/>
                <a:hlinkClick r:id="rId2">
                  <a:extLst>
                    <a:ext uri="{A12FA001-AC4F-418D-AE19-62706E023703}">
                      <ahyp:hlinkClr xmlns:ahyp="http://schemas.microsoft.com/office/drawing/2018/hyperlinkcolor" val="tx"/>
                    </a:ext>
                  </a:extLst>
                </a:hlinkClick>
              </a:rPr>
              <a:t>Network Infrastructure Management</a:t>
            </a:r>
            <a:endParaRPr lang="en-US" sz="2200" b="1">
              <a:latin typeface="+mj-lt"/>
              <a:ea typeface="+mj-ea"/>
              <a:cs typeface="+mj-cs"/>
            </a:endParaRPr>
          </a:p>
          <a:p>
            <a:pPr marL="514350" indent="-514350">
              <a:buFont typeface="Arial" panose="020B0604020202020204" pitchFamily="34" charset="0"/>
              <a:buAutoNum type="alphaLcParenR"/>
            </a:pPr>
            <a:r>
              <a:rPr lang="en-US" sz="2200">
                <a:ea typeface="+mn-lt"/>
                <a:cs typeface="+mn-lt"/>
              </a:rPr>
              <a:t>Establish and maintain a secure network architecture. A secure network architecture must address segmentation, least privilege, and availability, at a minimum.</a:t>
            </a:r>
          </a:p>
          <a:p>
            <a:pPr marL="514350" indent="-514350">
              <a:buFont typeface="Arial" panose="020B0604020202020204" pitchFamily="34" charset="0"/>
              <a:buAutoNum type="alphaLcParenR"/>
            </a:pPr>
            <a:r>
              <a:rPr lang="en-US" sz="2200">
                <a:ea typeface="+mn-lt"/>
                <a:cs typeface="+mn-lt"/>
              </a:rPr>
              <a:t>Centralize network AAA.</a:t>
            </a:r>
          </a:p>
          <a:p>
            <a:pPr marL="514350" indent="-514350">
              <a:buFont typeface="Arial" panose="020B0604020202020204" pitchFamily="34" charset="0"/>
              <a:buAutoNum type="alphaLcParenR"/>
            </a:pPr>
            <a:r>
              <a:rPr lang="en-US" sz="2200">
                <a:ea typeface="+mn-lt"/>
                <a:cs typeface="+mn-lt"/>
              </a:rPr>
              <a:t>Establish and maintain dedicated computing resources, either physically or logically separated, for all administrative tasks or tasks requiring administrative access. The computing resources should be segmented from the enterprise's primary network and not be allowed internet access.</a:t>
            </a:r>
          </a:p>
          <a:p>
            <a:pPr marL="0" indent="0">
              <a:buNone/>
            </a:pPr>
            <a:endParaRPr lang="en-US" sz="2200">
              <a:cs typeface="Calibri" panose="020F0502020204030204"/>
            </a:endParaRPr>
          </a:p>
        </p:txBody>
      </p:sp>
    </p:spTree>
    <p:extLst>
      <p:ext uri="{BB962C8B-B14F-4D97-AF65-F5344CB8AC3E}">
        <p14:creationId xmlns:p14="http://schemas.microsoft.com/office/powerpoint/2010/main" val="130918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DA3B8AC-686D-1894-C4E2-EBB4042BD882}"/>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8CFFC56A-B24C-2FBA-ADFF-6A3D833FB3C4}"/>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200">
                <a:cs typeface="Calibri" panose="020F0502020204030204"/>
              </a:rPr>
              <a:t>13. </a:t>
            </a:r>
            <a:r>
              <a:rPr lang="en" sz="2200" b="1">
                <a:latin typeface="+mj-lt"/>
                <a:ea typeface="+mj-ea"/>
                <a:cs typeface="+mj-cs"/>
                <a:hlinkClick r:id="rId2">
                  <a:extLst>
                    <a:ext uri="{A12FA001-AC4F-418D-AE19-62706E023703}">
                      <ahyp:hlinkClr xmlns:ahyp="http://schemas.microsoft.com/office/drawing/2018/hyperlinkcolor" val="tx"/>
                    </a:ext>
                  </a:extLst>
                </a:hlinkClick>
              </a:rPr>
              <a:t>Network Monitoring and Defense</a:t>
            </a:r>
            <a:r>
              <a:rPr lang="en-US" sz="2200" b="1">
                <a:latin typeface="+mj-lt"/>
                <a:ea typeface="+mj-ea"/>
                <a:cs typeface="+mj-cs"/>
              </a:rPr>
              <a:t> </a:t>
            </a:r>
          </a:p>
          <a:p>
            <a:pPr marL="514350" indent="-514350">
              <a:buFont typeface="Arial" panose="020B0604020202020204" pitchFamily="34" charset="0"/>
              <a:buAutoNum type="alphaLcParenR"/>
            </a:pPr>
            <a:r>
              <a:rPr lang="en-US" sz="2200">
                <a:ea typeface="+mn-lt"/>
                <a:cs typeface="+mn-lt"/>
              </a:rPr>
              <a:t>Perform traffic filtering between network segments, where appropriate.</a:t>
            </a:r>
          </a:p>
          <a:p>
            <a:pPr marL="514350" indent="-514350">
              <a:buFont typeface="Arial" panose="020B0604020202020204" pitchFamily="34" charset="0"/>
              <a:buAutoNum type="alphaLcParenR"/>
            </a:pPr>
            <a:r>
              <a:rPr lang="en-US" sz="2200">
                <a:ea typeface="+mn-lt"/>
                <a:cs typeface="+mn-lt"/>
              </a:rPr>
              <a:t>Manage access control for assets remotely connecting to enterprise resources. Determine amount of access to enterprise resources based on: up-to-date anti-malware software installed, configuration compliance with the enterprise’s secure configuration process, and ensuring the operating system and applications are up-to-date.</a:t>
            </a:r>
          </a:p>
          <a:p>
            <a:pPr marL="514350" indent="-514350">
              <a:buFont typeface="Arial" panose="020B0604020202020204" pitchFamily="34" charset="0"/>
              <a:buAutoNum type="alphaLcParenR"/>
            </a:pPr>
            <a:r>
              <a:rPr lang="en-US" sz="2200">
                <a:ea typeface="+mn-lt"/>
                <a:cs typeface="+mn-lt"/>
              </a:rPr>
              <a:t>Deploy an intrusion prevention solution, where appropriate. Example implementations include the use of a Network Intrusion Prevention System (NIPS) or equivalent CSP service.</a:t>
            </a:r>
          </a:p>
          <a:p>
            <a:pPr marL="0" indent="0">
              <a:buNone/>
            </a:pPr>
            <a:endParaRPr lang="en-US" sz="2200">
              <a:cs typeface="Calibri" panose="020F0502020204030204"/>
            </a:endParaRPr>
          </a:p>
        </p:txBody>
      </p:sp>
    </p:spTree>
    <p:extLst>
      <p:ext uri="{BB962C8B-B14F-4D97-AF65-F5344CB8AC3E}">
        <p14:creationId xmlns:p14="http://schemas.microsoft.com/office/powerpoint/2010/main" val="110013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3233690-C7FF-F2C2-FCB7-0DA055356EED}"/>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616B4C81-E000-E0AF-C860-9D3DE39FD5A2}"/>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500">
                <a:cs typeface="Calibri" panose="020F0502020204030204"/>
              </a:rPr>
              <a:t>14. </a:t>
            </a:r>
            <a:r>
              <a:rPr lang="en" sz="1500" b="1">
                <a:latin typeface="+mj-lt"/>
                <a:ea typeface="+mj-ea"/>
                <a:cs typeface="+mj-cs"/>
                <a:hlinkClick r:id="rId2">
                  <a:extLst>
                    <a:ext uri="{A12FA001-AC4F-418D-AE19-62706E023703}">
                      <ahyp:hlinkClr xmlns:ahyp="http://schemas.microsoft.com/office/drawing/2018/hyperlinkcolor" val="tx"/>
                    </a:ext>
                  </a:extLst>
                </a:hlinkClick>
              </a:rPr>
              <a:t>Security Awareness and Skills Training</a:t>
            </a:r>
            <a:r>
              <a:rPr lang="en-US" sz="1500" b="1">
                <a:latin typeface="+mj-lt"/>
                <a:ea typeface="+mj-ea"/>
                <a:cs typeface="+mj-cs"/>
              </a:rPr>
              <a:t> </a:t>
            </a:r>
          </a:p>
          <a:p>
            <a:pPr marL="514350" indent="-514350">
              <a:buAutoNum type="alphaLcParenR"/>
            </a:pPr>
            <a:r>
              <a:rPr lang="en-US" sz="1500">
                <a:ea typeface="+mn-lt"/>
                <a:cs typeface="+mn-lt"/>
              </a:rPr>
              <a:t>Establish and maintain a security awareness program. The purpose of a security awareness program is to educate the enterprise’s workforce on how to interact with enterprise assets and data in a secure manner. Conduct training at hire and, at a minimum, annually. Review and update content annually, or when significant enterprise changes occur that could impact this Safeguard.</a:t>
            </a:r>
            <a:endParaRPr lang="en-US" sz="1500">
              <a:cs typeface="Calibri" panose="020F0502020204030204"/>
            </a:endParaRPr>
          </a:p>
          <a:p>
            <a:pPr marL="514350" indent="-514350">
              <a:buAutoNum type="alphaLcParenR"/>
            </a:pPr>
            <a:r>
              <a:rPr lang="en-US" sz="1500">
                <a:ea typeface="+mn-lt"/>
                <a:cs typeface="+mn-lt"/>
              </a:rPr>
              <a:t>Train workforce members to recognize social engineering attacks, such as phishing, pre-texting, and tailgating. </a:t>
            </a:r>
            <a:endParaRPr lang="en-US" sz="1500">
              <a:cs typeface="Calibri" panose="020F0502020204030204"/>
            </a:endParaRPr>
          </a:p>
          <a:p>
            <a:pPr marL="514350" indent="-514350">
              <a:buAutoNum type="alphaLcParenR"/>
            </a:pPr>
            <a:r>
              <a:rPr lang="en-US" sz="1500">
                <a:ea typeface="+mn-lt"/>
                <a:cs typeface="+mn-lt"/>
              </a:rPr>
              <a:t>Train workforce to understand how to verify and report out-of-date software patches or any failures in automated processes and tools. Part of this training should include notifying IT personnel of any failures in automated processes and tools.</a:t>
            </a:r>
            <a:endParaRPr lang="en-US" sz="1500">
              <a:cs typeface="Calibri" panose="020F0502020204030204"/>
            </a:endParaRPr>
          </a:p>
          <a:p>
            <a:pPr marL="514350" indent="-514350">
              <a:buAutoNum type="alphaLcParenR"/>
            </a:pPr>
            <a:r>
              <a:rPr lang="en-US" sz="1500">
                <a:ea typeface="+mn-lt"/>
                <a:cs typeface="+mn-lt"/>
              </a:rPr>
              <a:t>Conduct role-specific security awareness and skills training. Example implementations include secure system administration courses for IT professionals, (OWASP® Top 10 vulnerability awareness and prevention training for web application developers, and advanced social engineering awareness training for high-profile roles.</a:t>
            </a:r>
            <a:endParaRPr lang="en-US" sz="1500">
              <a:cs typeface="Calibri" panose="020F0502020204030204"/>
            </a:endParaRPr>
          </a:p>
          <a:p>
            <a:pPr marL="0" indent="0">
              <a:buNone/>
            </a:pPr>
            <a:endParaRPr lang="en-US" sz="1500">
              <a:cs typeface="Calibri" panose="020F0502020204030204"/>
            </a:endParaRPr>
          </a:p>
        </p:txBody>
      </p:sp>
    </p:spTree>
    <p:extLst>
      <p:ext uri="{BB962C8B-B14F-4D97-AF65-F5344CB8AC3E}">
        <p14:creationId xmlns:p14="http://schemas.microsoft.com/office/powerpoint/2010/main" val="384224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0E6CA20-1323-F8FE-DE83-ABDC47CCFADC}"/>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4FAA0FDD-F600-9B52-3571-BBB37C4F7CC6}"/>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700">
                <a:cs typeface="Calibri" panose="020F0502020204030204"/>
              </a:rPr>
              <a:t>15. </a:t>
            </a:r>
            <a:r>
              <a:rPr lang="en" sz="1700" b="1">
                <a:latin typeface="+mj-lt"/>
                <a:ea typeface="+mj-ea"/>
                <a:cs typeface="+mj-cs"/>
                <a:hlinkClick r:id="rId2">
                  <a:extLst>
                    <a:ext uri="{A12FA001-AC4F-418D-AE19-62706E023703}">
                      <ahyp:hlinkClr xmlns:ahyp="http://schemas.microsoft.com/office/drawing/2018/hyperlinkcolor" val="tx"/>
                    </a:ext>
                  </a:extLst>
                </a:hlinkClick>
              </a:rPr>
              <a:t>Service Provider Management</a:t>
            </a:r>
            <a:r>
              <a:rPr lang="en-US" sz="1700" b="1">
                <a:latin typeface="+mj-lt"/>
                <a:ea typeface="+mj-ea"/>
                <a:cs typeface="+mj-cs"/>
              </a:rPr>
              <a:t> </a:t>
            </a:r>
          </a:p>
          <a:p>
            <a:pPr marL="514350" indent="-514350">
              <a:buAutoNum type="alphaLcParenR"/>
            </a:pPr>
            <a:r>
              <a:rPr lang="en-US" sz="1700">
                <a:ea typeface="+mn-lt"/>
                <a:cs typeface="+mn-lt"/>
              </a:rPr>
              <a:t>Classify service providers. Classification consideration may include one or more characteristics, such as data sensitivity, data volume, availability requirements, applicable regulations, inherent risk, and mitigated risk. Update and review classifications annually, or when significant enterprise changes occur that could impact this Safeguard.</a:t>
            </a:r>
            <a:endParaRPr lang="en-US" sz="1700">
              <a:cs typeface="Calibri" panose="020F0502020204030204"/>
            </a:endParaRPr>
          </a:p>
          <a:p>
            <a:pPr marL="514350" indent="-514350">
              <a:buAutoNum type="alphaLcParenR"/>
            </a:pPr>
            <a:r>
              <a:rPr lang="en-US" sz="1700">
                <a:ea typeface="+mn-lt"/>
                <a:cs typeface="+mn-lt"/>
              </a:rPr>
              <a:t>Ensure service provider contracts include security requirements. Example requirements may include minimum security program requirements, security incident and/or data breach notification and response, data encryption requirements, and data disposal commitments. These security requirements must be consistent with the enterprise’s service provider management policy. Review service provider contracts annually to ensure contracts are not missing security requirements.</a:t>
            </a:r>
            <a:endParaRPr lang="en-US" sz="1700">
              <a:cs typeface="Calibri" panose="020F0502020204030204"/>
            </a:endParaRPr>
          </a:p>
          <a:p>
            <a:pPr marL="514350" indent="-514350">
              <a:buAutoNum type="alphaLcParenR"/>
            </a:pPr>
            <a:r>
              <a:rPr lang="en-US" sz="1700">
                <a:ea typeface="+mn-lt"/>
                <a:cs typeface="+mn-lt"/>
              </a:rPr>
              <a:t>Monitor service providers consistent with the enterprise’s service provider management policy. Monitoring may include periodic reassessment of service provider compliance, monitoring service provider release notes, and dark web monitoring.</a:t>
            </a:r>
            <a:endParaRPr lang="en-US" sz="1700">
              <a:cs typeface="Calibri" panose="020F0502020204030204"/>
            </a:endParaRPr>
          </a:p>
          <a:p>
            <a:pPr marL="0" indent="0">
              <a:buNone/>
            </a:pPr>
            <a:endParaRPr lang="en-US" sz="1700">
              <a:cs typeface="Calibri" panose="020F0502020204030204"/>
            </a:endParaRPr>
          </a:p>
        </p:txBody>
      </p:sp>
    </p:spTree>
    <p:extLst>
      <p:ext uri="{BB962C8B-B14F-4D97-AF65-F5344CB8AC3E}">
        <p14:creationId xmlns:p14="http://schemas.microsoft.com/office/powerpoint/2010/main" val="1057054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A560C01-2D21-78D1-9585-7C423CAD0597}"/>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13705080-E3C0-964D-DBA7-617205D6C0E9}"/>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500">
                <a:cs typeface="Calibri" panose="020F0502020204030204"/>
              </a:rPr>
              <a:t>16. </a:t>
            </a:r>
            <a:r>
              <a:rPr lang="en" sz="1500">
                <a:cs typeface="Calibri" panose="020F0502020204030204"/>
                <a:hlinkClick r:id="rId2">
                  <a:extLst>
                    <a:ext uri="{A12FA001-AC4F-418D-AE19-62706E023703}">
                      <ahyp:hlinkClr xmlns:ahyp="http://schemas.microsoft.com/office/drawing/2018/hyperlinkcolor" val="tx"/>
                    </a:ext>
                  </a:extLst>
                </a:hlinkClick>
              </a:rPr>
              <a:t>Application Software Security</a:t>
            </a:r>
            <a:r>
              <a:rPr lang="en-US" sz="1500">
                <a:cs typeface="Calibri" panose="020F0502020204030204"/>
              </a:rPr>
              <a:t> </a:t>
            </a:r>
          </a:p>
          <a:p>
            <a:pPr marL="514350" indent="-514350">
              <a:buAutoNum type="alphaLcParenR"/>
            </a:pPr>
            <a:r>
              <a:rPr lang="en-US" sz="1500">
                <a:ea typeface="+mn-lt"/>
                <a:cs typeface="+mn-lt"/>
              </a:rPr>
              <a:t>Establish and maintain a secure application development process. In the process, address such items as: secure application design standards, secure coding practices, developer training, vulnerability management, security of third-party code, and application security testing procedures. Review and update documentation annually, or when significant enterprise changes occur that could impact this Safeguard.</a:t>
            </a:r>
            <a:endParaRPr lang="en-US" sz="1500">
              <a:cs typeface="Calibri" panose="020F0502020204030204"/>
            </a:endParaRPr>
          </a:p>
          <a:p>
            <a:pPr marL="514350" indent="-514350">
              <a:buAutoNum type="alphaLcParenR"/>
            </a:pPr>
            <a:r>
              <a:rPr lang="en-US" sz="1500">
                <a:ea typeface="+mn-lt"/>
                <a:cs typeface="+mn-lt"/>
              </a:rPr>
              <a:t>Perform root cause analysis on security vulnerabilities. When reviewing vulnerabilities, root cause analysis is the task of evaluating underlying issues that create vulnerabilities in code and allows development teams to move beyond just fixing individual vulnerabilities as they arise.</a:t>
            </a:r>
            <a:endParaRPr lang="en-US" sz="1500">
              <a:cs typeface="Calibri" panose="020F0502020204030204"/>
            </a:endParaRPr>
          </a:p>
          <a:p>
            <a:pPr marL="514350" indent="-514350">
              <a:buAutoNum type="alphaLcParenR"/>
            </a:pPr>
            <a:r>
              <a:rPr lang="en-US" sz="1500">
                <a:ea typeface="+mn-lt"/>
                <a:cs typeface="+mn-lt"/>
              </a:rPr>
              <a:t>Conduct threat modeling. Threat modeling is the process of identifying and addressing application security design flaws within a design, before code is created. It is conducted through specially trained individuals who evaluate the application design and gauge security risks for each entry point and access level. The goal is to map out the application, architecture, and infrastructure in a structured way to understand its weaknesses.</a:t>
            </a:r>
            <a:endParaRPr lang="en-US" sz="1500">
              <a:cs typeface="Calibri" panose="020F0502020204030204"/>
            </a:endParaRPr>
          </a:p>
          <a:p>
            <a:pPr marL="0" indent="0">
              <a:buNone/>
            </a:pPr>
            <a:endParaRPr lang="en-US" sz="1500">
              <a:cs typeface="Calibri" panose="020F0502020204030204"/>
            </a:endParaRPr>
          </a:p>
        </p:txBody>
      </p:sp>
    </p:spTree>
    <p:extLst>
      <p:ext uri="{BB962C8B-B14F-4D97-AF65-F5344CB8AC3E}">
        <p14:creationId xmlns:p14="http://schemas.microsoft.com/office/powerpoint/2010/main" val="1653784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E29D5C6-7D9C-386A-EBE2-97EBDB4ED6E5}"/>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Recommendations</a:t>
            </a:r>
          </a:p>
        </p:txBody>
      </p:sp>
      <p:sp>
        <p:nvSpPr>
          <p:cNvPr id="3" name="Content Placeholder 2">
            <a:extLst>
              <a:ext uri="{FF2B5EF4-FFF2-40B4-BE49-F238E27FC236}">
                <a16:creationId xmlns:a16="http://schemas.microsoft.com/office/drawing/2014/main" id="{CF785E53-7571-30BF-5EFC-B54F4293BF5B}"/>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1500">
                <a:cs typeface="Calibri" panose="020F0502020204030204"/>
              </a:rPr>
              <a:t>17. </a:t>
            </a:r>
            <a:r>
              <a:rPr lang="en" sz="1500" b="1">
                <a:latin typeface="+mj-lt"/>
                <a:ea typeface="+mj-ea"/>
                <a:cs typeface="+mj-cs"/>
                <a:hlinkClick r:id="rId2">
                  <a:extLst>
                    <a:ext uri="{A12FA001-AC4F-418D-AE19-62706E023703}">
                      <ahyp:hlinkClr xmlns:ahyp="http://schemas.microsoft.com/office/drawing/2018/hyperlinkcolor" val="tx"/>
                    </a:ext>
                  </a:extLst>
                </a:hlinkClick>
              </a:rPr>
              <a:t>Incident Response Management</a:t>
            </a:r>
            <a:endParaRPr lang="en-US" sz="1500" b="1">
              <a:latin typeface="+mj-lt"/>
              <a:ea typeface="+mj-ea"/>
              <a:cs typeface="+mj-cs"/>
            </a:endParaRPr>
          </a:p>
          <a:p>
            <a:pPr marL="514350" indent="-514350">
              <a:buAutoNum type="alphaLcParenR"/>
            </a:pPr>
            <a:r>
              <a:rPr lang="en-US" sz="1500">
                <a:ea typeface="+mn-lt"/>
                <a:cs typeface="+mn-lt"/>
              </a:rPr>
              <a:t>Designate one key person, and at least one backup, who will manage the enterprise’s incident handling process. Management personnel are responsible for the coordination and documentation of incident response and recovery efforts and can consist of employees internal to the enterprise, third-party vendors, or a hybrid approach. If using a third-party vendor, designate at least one person internal to the enterprise to oversee any third-party work. Review annually, or when significant enterprise changes occur that could impact this Safeguard.</a:t>
            </a:r>
            <a:endParaRPr lang="en-US" sz="1500">
              <a:cs typeface="Calibri" panose="020F0502020204030204"/>
            </a:endParaRPr>
          </a:p>
          <a:p>
            <a:pPr marL="514350" indent="-514350">
              <a:buAutoNum type="alphaLcParenR"/>
            </a:pPr>
            <a:r>
              <a:rPr lang="en-US" sz="1500">
                <a:ea typeface="+mn-lt"/>
                <a:cs typeface="+mn-lt"/>
              </a:rPr>
              <a:t>Assign key roles and responsibilities for incident response, including staff from legal, IT, information security, facilities, public relations, human resources, incident responders, and analysts, as applicable. Review annually, or when significant enterprise changes occur that could impact this Safeguard.</a:t>
            </a:r>
            <a:endParaRPr lang="en-US" sz="1500">
              <a:cs typeface="Calibri" panose="020F0502020204030204"/>
            </a:endParaRPr>
          </a:p>
          <a:p>
            <a:pPr marL="514350" indent="-514350">
              <a:buAutoNum type="alphaLcParenR"/>
            </a:pPr>
            <a:r>
              <a:rPr lang="en-US" sz="1500">
                <a:ea typeface="+mn-lt"/>
                <a:cs typeface="+mn-lt"/>
              </a:rPr>
              <a:t>Plan and conduct routine incident response exercises and scenarios for key personnel involved in the incident response process to prepare for responding to real-world incidents. Exercises need to test communication channels, decision making, and workflows. Conduct testing on an annual basis, at a minimum</a:t>
            </a:r>
            <a:endParaRPr lang="en-US" sz="1500">
              <a:cs typeface="Calibri" panose="020F0502020204030204"/>
            </a:endParaRPr>
          </a:p>
          <a:p>
            <a:pPr marL="0" indent="0">
              <a:buNone/>
            </a:pPr>
            <a:endParaRPr lang="en-US" sz="1500">
              <a:cs typeface="Calibri" panose="020F0502020204030204"/>
            </a:endParaRPr>
          </a:p>
        </p:txBody>
      </p:sp>
    </p:spTree>
    <p:extLst>
      <p:ext uri="{BB962C8B-B14F-4D97-AF65-F5344CB8AC3E}">
        <p14:creationId xmlns:p14="http://schemas.microsoft.com/office/powerpoint/2010/main" val="3949245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4DC8F3A-2F60-D513-40FB-D80E0ABABF3E}"/>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Recommendations</a:t>
            </a:r>
            <a:endParaRPr lang="en-US" sz="4000">
              <a:solidFill>
                <a:srgbClr val="FFFFFF"/>
              </a:solidFill>
            </a:endParaRPr>
          </a:p>
        </p:txBody>
      </p:sp>
      <p:sp>
        <p:nvSpPr>
          <p:cNvPr id="3" name="Content Placeholder 2">
            <a:extLst>
              <a:ext uri="{FF2B5EF4-FFF2-40B4-BE49-F238E27FC236}">
                <a16:creationId xmlns:a16="http://schemas.microsoft.com/office/drawing/2014/main" id="{5867FB21-EC3A-4DC0-EDD8-7AE6C28C0551}"/>
              </a:ext>
            </a:extLst>
          </p:cNvPr>
          <p:cNvSpPr>
            <a:spLocks noGrp="1"/>
          </p:cNvSpPr>
          <p:nvPr>
            <p:ph idx="1"/>
          </p:nvPr>
        </p:nvSpPr>
        <p:spPr>
          <a:xfrm>
            <a:off x="1367624" y="2490436"/>
            <a:ext cx="9708995" cy="3567173"/>
          </a:xfrm>
        </p:spPr>
        <p:txBody>
          <a:bodyPr vert="horz" lIns="91440" tIns="45720" rIns="91440" bIns="45720" rtlCol="0" anchor="ctr">
            <a:normAutofit/>
          </a:bodyPr>
          <a:lstStyle/>
          <a:p>
            <a:pPr>
              <a:buNone/>
            </a:pPr>
            <a:r>
              <a:rPr lang="en-US" sz="2400">
                <a:ea typeface="+mn-lt"/>
                <a:cs typeface="+mn-lt"/>
              </a:rPr>
              <a:t>18. </a:t>
            </a:r>
            <a:r>
              <a:rPr lang="en" sz="2400" b="1">
                <a:latin typeface="+mj-lt"/>
                <a:ea typeface="+mj-ea"/>
                <a:cs typeface="+mj-cs"/>
                <a:hlinkClick r:id="rId2">
                  <a:extLst>
                    <a:ext uri="{A12FA001-AC4F-418D-AE19-62706E023703}">
                      <ahyp:hlinkClr xmlns:ahyp="http://schemas.microsoft.com/office/drawing/2018/hyperlinkcolor" val="tx"/>
                    </a:ext>
                  </a:extLst>
                </a:hlinkClick>
              </a:rPr>
              <a:t>Penetration Testing</a:t>
            </a:r>
            <a:endParaRPr lang="en-US" sz="2400" b="1">
              <a:latin typeface="+mj-lt"/>
              <a:ea typeface="+mj-ea"/>
              <a:cs typeface="+mj-cs"/>
            </a:endParaRPr>
          </a:p>
          <a:p>
            <a:pPr marL="514350" indent="-514350">
              <a:buFont typeface="Arial" panose="020B0604020202020204" pitchFamily="34" charset="0"/>
              <a:buAutoNum type="alphaLcParenR"/>
            </a:pPr>
            <a:r>
              <a:rPr lang="en-US" sz="2400">
                <a:ea typeface="+mn-lt"/>
                <a:cs typeface="+mn-lt"/>
              </a:rPr>
              <a:t>Validate security measures after each penetration test. If deemed necessary, modify rulesets and capabilities to detect the techniques used during testing.</a:t>
            </a:r>
          </a:p>
          <a:p>
            <a:pPr marL="514350" indent="-514350">
              <a:buFont typeface="Arial" panose="020B0604020202020204" pitchFamily="34" charset="0"/>
              <a:buAutoNum type="alphaLcParenR"/>
            </a:pPr>
            <a:r>
              <a:rPr lang="en-US" sz="2400">
                <a:ea typeface="+mn-lt"/>
                <a:cs typeface="+mn-lt"/>
              </a:rPr>
              <a:t>Perform periodic internal penetration tests based on program requirements, no less than annually. The testing may be clear box or opaque box</a:t>
            </a:r>
          </a:p>
          <a:p>
            <a:pPr marL="0" indent="0">
              <a:buNone/>
            </a:pPr>
            <a:endParaRPr lang="en-US" sz="2400">
              <a:cs typeface="Calibri" panose="020F0502020204030204"/>
            </a:endParaRPr>
          </a:p>
        </p:txBody>
      </p:sp>
    </p:spTree>
    <p:extLst>
      <p:ext uri="{BB962C8B-B14F-4D97-AF65-F5344CB8AC3E}">
        <p14:creationId xmlns:p14="http://schemas.microsoft.com/office/powerpoint/2010/main" val="1235184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E2A4069-018B-6517-E97D-60BAEF2441E2}"/>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References</a:t>
            </a:r>
          </a:p>
        </p:txBody>
      </p:sp>
      <p:sp>
        <p:nvSpPr>
          <p:cNvPr id="3" name="Content Placeholder 2">
            <a:extLst>
              <a:ext uri="{FF2B5EF4-FFF2-40B4-BE49-F238E27FC236}">
                <a16:creationId xmlns:a16="http://schemas.microsoft.com/office/drawing/2014/main" id="{1E892363-5D1B-21B3-B25C-A58EAAC16B8F}"/>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342900" indent="-342900"/>
            <a:r>
              <a:rPr lang="en-US" sz="2400">
                <a:ea typeface="+mn-lt"/>
                <a:cs typeface="+mn-lt"/>
                <a:hlinkClick r:id="rId2"/>
              </a:rPr>
              <a:t>https://www.sans.org/blog/cis-controls-v8/</a:t>
            </a:r>
            <a:endParaRPr lang="en-US" sz="2400">
              <a:cs typeface="Calibri" panose="020F0502020204030204"/>
            </a:endParaRPr>
          </a:p>
          <a:p>
            <a:pPr marL="342900" indent="-342900"/>
            <a:r>
              <a:rPr lang="en-US" sz="2400">
                <a:ea typeface="+mn-lt"/>
                <a:cs typeface="+mn-lt"/>
                <a:hlinkClick r:id="rId3"/>
              </a:rPr>
              <a:t>https://www.nist.gov/cyberframework</a:t>
            </a:r>
            <a:endParaRPr lang="en-US" sz="2400">
              <a:cs typeface="Calibri" panose="020F0502020204030204"/>
            </a:endParaRPr>
          </a:p>
          <a:p>
            <a:pPr marL="342900" indent="-342900"/>
            <a:r>
              <a:rPr lang="en-US" sz="2400">
                <a:ea typeface="+mn-lt"/>
                <a:cs typeface="+mn-lt"/>
                <a:hlinkClick r:id="rId4"/>
              </a:rPr>
              <a:t>https://www.cisecurity.org/controls/cis-controls-list</a:t>
            </a:r>
            <a:endParaRPr lang="en-US">
              <a:ea typeface="+mn-lt"/>
              <a:cs typeface="+mn-lt"/>
            </a:endParaRPr>
          </a:p>
          <a:p>
            <a:pPr marL="342900" indent="-342900"/>
            <a:r>
              <a:rPr lang="en-US" sz="2400">
                <a:ea typeface="+mn-lt"/>
                <a:cs typeface="+mn-lt"/>
                <a:hlinkClick r:id="rId5"/>
              </a:rPr>
              <a:t>https://www.apptega.com/blog/nist-csf-and-cis-v8-commonalities-differences</a:t>
            </a:r>
            <a:endParaRPr lang="en-US">
              <a:cs typeface="Calibri"/>
            </a:endParaRPr>
          </a:p>
          <a:p>
            <a:pPr marL="0" indent="0">
              <a:buNone/>
            </a:pPr>
            <a:endParaRPr lang="en-US" sz="2400">
              <a:cs typeface="Calibri" panose="020F0502020204030204"/>
            </a:endParaRPr>
          </a:p>
        </p:txBody>
      </p:sp>
    </p:spTree>
    <p:extLst>
      <p:ext uri="{BB962C8B-B14F-4D97-AF65-F5344CB8AC3E}">
        <p14:creationId xmlns:p14="http://schemas.microsoft.com/office/powerpoint/2010/main" val="3865729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552618E-4C21-65F5-46AB-446EFF38AD94}"/>
              </a:ext>
            </a:extLst>
          </p:cNvPr>
          <p:cNvSpPr>
            <a:spLocks noGrp="1"/>
          </p:cNvSpPr>
          <p:nvPr>
            <p:ph type="title"/>
          </p:nvPr>
        </p:nvSpPr>
        <p:spPr>
          <a:xfrm>
            <a:off x="1353666" y="759805"/>
            <a:ext cx="10000133" cy="1325563"/>
          </a:xfrm>
        </p:spPr>
        <p:txBody>
          <a:bodyPr>
            <a:normAutofit/>
          </a:bodyPr>
          <a:lstStyle/>
          <a:p>
            <a:r>
              <a:rPr lang="en-US" sz="4000">
                <a:solidFill>
                  <a:srgbClr val="FFFFFF"/>
                </a:solidFill>
              </a:rPr>
              <a:t>What we will do:</a:t>
            </a:r>
          </a:p>
        </p:txBody>
      </p:sp>
      <p:graphicFrame>
        <p:nvGraphicFramePr>
          <p:cNvPr id="25" name="Content Placeholder 2">
            <a:extLst>
              <a:ext uri="{FF2B5EF4-FFF2-40B4-BE49-F238E27FC236}">
                <a16:creationId xmlns:a16="http://schemas.microsoft.com/office/drawing/2014/main" id="{BAD5DB9B-F0D4-F5DF-E250-BF8C3E05FF0A}"/>
              </a:ext>
            </a:extLst>
          </p:cNvPr>
          <p:cNvGraphicFramePr>
            <a:graphicFrameLocks noGrp="1"/>
          </p:cNvGraphicFramePr>
          <p:nvPr>
            <p:ph idx="1"/>
            <p:extLst>
              <p:ext uri="{D42A27DB-BD31-4B8C-83A1-F6EECF244321}">
                <p14:modId xmlns:p14="http://schemas.microsoft.com/office/powerpoint/2010/main" val="2063570337"/>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87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561F0C8-275D-C0D2-C1FE-86E646528B92}"/>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NIST Framework</a:t>
            </a:r>
          </a:p>
        </p:txBody>
      </p:sp>
      <p:sp>
        <p:nvSpPr>
          <p:cNvPr id="30" name="Content Placeholder 2">
            <a:extLst>
              <a:ext uri="{FF2B5EF4-FFF2-40B4-BE49-F238E27FC236}">
                <a16:creationId xmlns:a16="http://schemas.microsoft.com/office/drawing/2014/main" id="{4DDFD8A5-5EC0-B9C4-7986-033EC797BDC4}"/>
              </a:ext>
            </a:extLst>
          </p:cNvPr>
          <p:cNvSpPr>
            <a:spLocks noGrp="1"/>
          </p:cNvSpPr>
          <p:nvPr>
            <p:ph idx="1"/>
          </p:nvPr>
        </p:nvSpPr>
        <p:spPr>
          <a:xfrm>
            <a:off x="1367624" y="2490436"/>
            <a:ext cx="9708995" cy="3567173"/>
          </a:xfrm>
        </p:spPr>
        <p:txBody>
          <a:bodyPr anchor="ctr">
            <a:normAutofit/>
          </a:bodyPr>
          <a:lstStyle/>
          <a:p>
            <a:r>
              <a:rPr lang="en-US" sz="2400">
                <a:latin typeface="Times New Roman" panose="02020603050405020304" pitchFamily="18" charset="0"/>
                <a:cs typeface="Times New Roman" panose="02020603050405020304" pitchFamily="18" charset="0"/>
              </a:rPr>
              <a:t>P</a:t>
            </a:r>
            <a:r>
              <a:rPr lang="en-US" sz="2400" b="0" i="0">
                <a:effectLst/>
                <a:latin typeface="Times New Roman" panose="02020603050405020304" pitchFamily="18" charset="0"/>
                <a:cs typeface="Times New Roman" panose="02020603050405020304" pitchFamily="18" charset="0"/>
              </a:rPr>
              <a:t>ublishes government-grade general cybersecurity guidelines.</a:t>
            </a:r>
          </a:p>
          <a:p>
            <a:pPr lvl="1"/>
            <a:r>
              <a:rPr lang="en-US">
                <a:latin typeface="Times New Roman" panose="02020603050405020304" pitchFamily="18" charset="0"/>
                <a:cs typeface="Times New Roman" panose="02020603050405020304" pitchFamily="18" charset="0"/>
              </a:rPr>
              <a:t>Control baselines NIST 800 5B REV 5 (Sept 2020)</a:t>
            </a:r>
          </a:p>
          <a:p>
            <a:r>
              <a:rPr lang="en-US" sz="2400">
                <a:latin typeface="Times New Roman" panose="02020603050405020304" pitchFamily="18" charset="0"/>
                <a:cs typeface="Times New Roman" panose="02020603050405020304" pitchFamily="18" charset="0"/>
              </a:rPr>
              <a:t>5 Defensive security categories with 20 controls families</a:t>
            </a:r>
          </a:p>
          <a:p>
            <a:r>
              <a:rPr lang="en-US" sz="2400">
                <a:latin typeface="Times New Roman" panose="02020603050405020304" pitchFamily="18" charset="0"/>
                <a:cs typeface="Times New Roman" panose="02020603050405020304" pitchFamily="18" charset="0"/>
              </a:rPr>
              <a:t>More suitable for US federal and manufacturing </a:t>
            </a:r>
          </a:p>
          <a:p>
            <a:pPr marL="0" indent="0">
              <a:buNone/>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81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45557-7B22-FFCB-AA45-F7D60C3B2A3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NIST Framework Continued</a:t>
            </a:r>
          </a:p>
        </p:txBody>
      </p:sp>
      <p:pic>
        <p:nvPicPr>
          <p:cNvPr id="6" name="Picture 6" descr="Diagram&#10;&#10;Description automatically generated">
            <a:extLst>
              <a:ext uri="{FF2B5EF4-FFF2-40B4-BE49-F238E27FC236}">
                <a16:creationId xmlns:a16="http://schemas.microsoft.com/office/drawing/2014/main" id="{FB1E8553-4F03-113C-29B9-11374E907097}"/>
              </a:ext>
            </a:extLst>
          </p:cNvPr>
          <p:cNvPicPr>
            <a:picLocks noGrp="1" noChangeAspect="1"/>
          </p:cNvPicPr>
          <p:nvPr>
            <p:ph idx="1"/>
          </p:nvPr>
        </p:nvPicPr>
        <p:blipFill>
          <a:blip r:embed="rId2"/>
          <a:stretch>
            <a:fillRect/>
          </a:stretch>
        </p:blipFill>
        <p:spPr>
          <a:xfrm>
            <a:off x="2012475" y="2139351"/>
            <a:ext cx="8167049" cy="4165196"/>
          </a:xfrm>
          <a:prstGeom prst="rect">
            <a:avLst/>
          </a:prstGeom>
        </p:spPr>
      </p:pic>
    </p:spTree>
    <p:extLst>
      <p:ext uri="{BB962C8B-B14F-4D97-AF65-F5344CB8AC3E}">
        <p14:creationId xmlns:p14="http://schemas.microsoft.com/office/powerpoint/2010/main" val="217036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3EFD12E-5FB7-4EAE-BD24-34AF4724A72B}"/>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Center for Internet Security (CIS) Framework</a:t>
            </a:r>
          </a:p>
        </p:txBody>
      </p:sp>
      <p:sp>
        <p:nvSpPr>
          <p:cNvPr id="3" name="Content Placeholder 2">
            <a:extLst>
              <a:ext uri="{FF2B5EF4-FFF2-40B4-BE49-F238E27FC236}">
                <a16:creationId xmlns:a16="http://schemas.microsoft.com/office/drawing/2014/main" id="{E4B85167-D26E-F3C1-AD8B-8F8FF7F87079}"/>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a:latin typeface="Times New Roman"/>
                <a:cs typeface="Times New Roman"/>
              </a:rPr>
              <a:t>P</a:t>
            </a:r>
            <a:r>
              <a:rPr lang="en-US" sz="2400" b="0" i="0">
                <a:effectLst/>
                <a:latin typeface="Times New Roman"/>
                <a:cs typeface="Times New Roman"/>
              </a:rPr>
              <a:t>resents specific benchmarks around technology vendors and specific software systems</a:t>
            </a:r>
          </a:p>
          <a:p>
            <a:r>
              <a:rPr lang="en-US" sz="2400">
                <a:latin typeface="Times New Roman"/>
                <a:cs typeface="Times New Roman"/>
              </a:rPr>
              <a:t>Control base </a:t>
            </a:r>
            <a:endParaRPr lang="en-US" sz="2400">
              <a:latin typeface="Times New Roman" panose="02020603050405020304" pitchFamily="18" charset="0"/>
              <a:cs typeface="Times New Roman"/>
            </a:endParaRPr>
          </a:p>
          <a:p>
            <a:pPr lvl="1"/>
            <a:r>
              <a:rPr lang="en-US">
                <a:latin typeface="Times New Roman"/>
                <a:cs typeface="Times New Roman"/>
              </a:rPr>
              <a:t>3 main categories (IG1-3) with 18 sub function with 153 safeguards </a:t>
            </a:r>
            <a:endParaRPr lang="en-US">
              <a:latin typeface="Times New Roman" panose="02020603050405020304" pitchFamily="18" charset="0"/>
              <a:cs typeface="Times New Roman"/>
            </a:endParaRPr>
          </a:p>
          <a:p>
            <a:r>
              <a:rPr lang="en-US" sz="2400">
                <a:latin typeface="Times New Roman"/>
                <a:cs typeface="Times New Roman"/>
              </a:rPr>
              <a:t>Suitable for Infrastructure and Software organization</a:t>
            </a:r>
          </a:p>
          <a:p>
            <a:r>
              <a:rPr lang="en-US" sz="2400">
                <a:latin typeface="Times New Roman"/>
                <a:cs typeface="Times New Roman"/>
              </a:rPr>
              <a:t>Can be mapped to NIST 800-53</a:t>
            </a:r>
          </a:p>
          <a:p>
            <a:r>
              <a:rPr lang="en-US" sz="2400">
                <a:latin typeface="Times New Roman"/>
                <a:cs typeface="Times New Roman"/>
              </a:rPr>
              <a:t>New alignment to the different cloud service models</a:t>
            </a:r>
          </a:p>
        </p:txBody>
      </p:sp>
    </p:spTree>
    <p:extLst>
      <p:ext uri="{BB962C8B-B14F-4D97-AF65-F5344CB8AC3E}">
        <p14:creationId xmlns:p14="http://schemas.microsoft.com/office/powerpoint/2010/main" val="17996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98525B2-D86C-5781-F1B4-289A1AABF22E}"/>
              </a:ext>
            </a:extLst>
          </p:cNvPr>
          <p:cNvSpPr>
            <a:spLocks noGrp="1"/>
          </p:cNvSpPr>
          <p:nvPr>
            <p:ph type="title"/>
          </p:nvPr>
        </p:nvSpPr>
        <p:spPr>
          <a:xfrm>
            <a:off x="1146879" y="998002"/>
            <a:ext cx="3182940" cy="1471959"/>
          </a:xfrm>
        </p:spPr>
        <p:txBody>
          <a:bodyPr vert="horz" lIns="91440" tIns="45720" rIns="91440" bIns="45720" rtlCol="0">
            <a:normAutofit/>
          </a:bodyPr>
          <a:lstStyle/>
          <a:p>
            <a:r>
              <a:rPr lang="en-US" sz="3600" kern="1200">
                <a:solidFill>
                  <a:srgbClr val="FFFFFF"/>
                </a:solidFill>
                <a:latin typeface="+mj-lt"/>
                <a:ea typeface="+mj-ea"/>
                <a:cs typeface="+mj-cs"/>
              </a:rPr>
              <a:t>CIS from Version 7 to 8</a:t>
            </a:r>
          </a:p>
        </p:txBody>
      </p:sp>
      <p:pic>
        <p:nvPicPr>
          <p:cNvPr id="3" name="Picture 3" descr="Application, table&#10;&#10;Description automatically generated">
            <a:extLst>
              <a:ext uri="{FF2B5EF4-FFF2-40B4-BE49-F238E27FC236}">
                <a16:creationId xmlns:a16="http://schemas.microsoft.com/office/drawing/2014/main" id="{AA9CB2CE-ADB7-00F2-7761-0A1CD60BB9C1}"/>
              </a:ext>
            </a:extLst>
          </p:cNvPr>
          <p:cNvPicPr>
            <a:picLocks noChangeAspect="1"/>
          </p:cNvPicPr>
          <p:nvPr/>
        </p:nvPicPr>
        <p:blipFill rotWithShape="1">
          <a:blip r:embed="rId2"/>
          <a:srcRect l="951" r="79" b="-94"/>
          <a:stretch/>
        </p:blipFill>
        <p:spPr>
          <a:xfrm>
            <a:off x="4740966" y="543543"/>
            <a:ext cx="7396038" cy="6311706"/>
          </a:xfrm>
          <a:prstGeom prst="rect">
            <a:avLst/>
          </a:prstGeom>
        </p:spPr>
      </p:pic>
    </p:spTree>
    <p:extLst>
      <p:ext uri="{BB962C8B-B14F-4D97-AF65-F5344CB8AC3E}">
        <p14:creationId xmlns:p14="http://schemas.microsoft.com/office/powerpoint/2010/main" val="23543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28238D8-15A3-5FF2-53E3-EA21B1019D2D}"/>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Cloud Security Alliance (CSA) Framework</a:t>
            </a:r>
          </a:p>
        </p:txBody>
      </p:sp>
      <p:sp>
        <p:nvSpPr>
          <p:cNvPr id="3" name="Content Placeholder 2">
            <a:extLst>
              <a:ext uri="{FF2B5EF4-FFF2-40B4-BE49-F238E27FC236}">
                <a16:creationId xmlns:a16="http://schemas.microsoft.com/office/drawing/2014/main" id="{D442FB00-2FE5-29FF-53A8-4F4555FEBC3F}"/>
              </a:ext>
            </a:extLst>
          </p:cNvPr>
          <p:cNvSpPr>
            <a:spLocks noGrp="1"/>
          </p:cNvSpPr>
          <p:nvPr>
            <p:ph idx="1"/>
          </p:nvPr>
        </p:nvSpPr>
        <p:spPr>
          <a:xfrm>
            <a:off x="1367624" y="2490436"/>
            <a:ext cx="9708995" cy="3567173"/>
          </a:xfrm>
        </p:spPr>
        <p:txBody>
          <a:bodyPr anchor="ctr">
            <a:normAutofit/>
          </a:bodyPr>
          <a:lstStyle/>
          <a:p>
            <a:r>
              <a:rPr lang="en-US" sz="2400">
                <a:latin typeface="Times New Roman" panose="02020603050405020304" pitchFamily="18" charset="0"/>
                <a:cs typeface="Times New Roman" panose="02020603050405020304" pitchFamily="18" charset="0"/>
              </a:rPr>
              <a:t>O</a:t>
            </a:r>
            <a:r>
              <a:rPr lang="en-US" sz="2400" b="0" i="0">
                <a:effectLst/>
                <a:latin typeface="Times New Roman" panose="02020603050405020304" pitchFamily="18" charset="0"/>
                <a:cs typeface="Times New Roman" panose="02020603050405020304" pitchFamily="18" charset="0"/>
              </a:rPr>
              <a:t>versees recommendations on cloud security assurances and compliances</a:t>
            </a:r>
          </a:p>
          <a:p>
            <a:r>
              <a:rPr lang="en-US" sz="2400">
                <a:latin typeface="Times New Roman" panose="02020603050405020304" pitchFamily="18" charset="0"/>
                <a:cs typeface="Times New Roman" panose="02020603050405020304" pitchFamily="18" charset="0"/>
              </a:rPr>
              <a:t>CCM V.4.0.6 17 domains with 197 controls (Previous version 4.0 has 14 domains)</a:t>
            </a:r>
          </a:p>
          <a:p>
            <a:r>
              <a:rPr lang="en-US" sz="2400">
                <a:latin typeface="Times New Roman" panose="02020603050405020304" pitchFamily="18" charset="0"/>
                <a:cs typeface="Times New Roman" panose="02020603050405020304" pitchFamily="18" charset="0"/>
              </a:rPr>
              <a:t>Can be mapped to CIS 18</a:t>
            </a:r>
          </a:p>
          <a:p>
            <a:r>
              <a:rPr lang="en-US" sz="2400">
                <a:latin typeface="Times New Roman" panose="02020603050405020304" pitchFamily="18" charset="0"/>
                <a:cs typeface="Times New Roman" panose="02020603050405020304" pitchFamily="18" charset="0"/>
              </a:rPr>
              <a:t>Other benefits to CSA </a:t>
            </a:r>
          </a:p>
          <a:p>
            <a:pPr marL="0" indent="0">
              <a:buNone/>
            </a:pPr>
            <a:r>
              <a:rPr lang="en-US" sz="2400">
                <a:latin typeface="Times New Roman" panose="02020603050405020304" pitchFamily="18" charset="0"/>
                <a:cs typeface="Times New Roman" panose="02020603050405020304" pitchFamily="18" charset="0"/>
              </a:rPr>
              <a:t>	• STAR Level 1: Security Questionnaire (CAIQ v4) </a:t>
            </a:r>
          </a:p>
          <a:p>
            <a:pPr marL="0" indent="0">
              <a:buNone/>
            </a:pPr>
            <a:r>
              <a:rPr lang="en-US" sz="2400">
                <a:latin typeface="Times New Roman" panose="02020603050405020304" pitchFamily="18" charset="0"/>
                <a:cs typeface="Times New Roman" panose="02020603050405020304" pitchFamily="18" charset="0"/>
              </a:rPr>
              <a:t>	• Implementation Guidelines </a:t>
            </a:r>
          </a:p>
          <a:p>
            <a:pPr marL="0" indent="0">
              <a:buNone/>
            </a:pPr>
            <a:r>
              <a:rPr lang="en-US" sz="2400">
                <a:latin typeface="Times New Roman" panose="02020603050405020304" pitchFamily="18" charset="0"/>
                <a:cs typeface="Times New Roman" panose="02020603050405020304" pitchFamily="18" charset="0"/>
              </a:rPr>
              <a:t>	• Auditing Guidelines</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709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6">
            <a:extLst>
              <a:ext uri="{FF2B5EF4-FFF2-40B4-BE49-F238E27FC236}">
                <a16:creationId xmlns:a16="http://schemas.microsoft.com/office/drawing/2014/main" id="{D74FA4BF-7A78-4956-B1B2-4C8520019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28">
            <a:extLst>
              <a:ext uri="{FF2B5EF4-FFF2-40B4-BE49-F238E27FC236}">
                <a16:creationId xmlns:a16="http://schemas.microsoft.com/office/drawing/2014/main" id="{05C80D7D-3FEE-4AFE-9372-F990B9EFB5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57" name="Freeform 44">
              <a:extLst>
                <a:ext uri="{FF2B5EF4-FFF2-40B4-BE49-F238E27FC236}">
                  <a16:creationId xmlns:a16="http://schemas.microsoft.com/office/drawing/2014/main" id="{C0CCC9BA-07AE-4355-BDFA-A6678B5C00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5">
              <a:extLst>
                <a:ext uri="{FF2B5EF4-FFF2-40B4-BE49-F238E27FC236}">
                  <a16:creationId xmlns:a16="http://schemas.microsoft.com/office/drawing/2014/main" id="{F128583E-016A-4C6A-A4FA-1CAA41F351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6">
              <a:extLst>
                <a:ext uri="{FF2B5EF4-FFF2-40B4-BE49-F238E27FC236}">
                  <a16:creationId xmlns:a16="http://schemas.microsoft.com/office/drawing/2014/main" id="{9F6FD147-485A-4039-94BB-088929014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7">
              <a:extLst>
                <a:ext uri="{FF2B5EF4-FFF2-40B4-BE49-F238E27FC236}">
                  <a16:creationId xmlns:a16="http://schemas.microsoft.com/office/drawing/2014/main" id="{33C7396B-87B3-4BDD-B8A1-C5D02BD29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33">
              <a:extLst>
                <a:ext uri="{FF2B5EF4-FFF2-40B4-BE49-F238E27FC236}">
                  <a16:creationId xmlns:a16="http://schemas.microsoft.com/office/drawing/2014/main" id="{0E7ADB2E-380E-4FE7-B463-1AF50BC402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D5D16FC-697D-0238-8B1A-69BA451FBF70}"/>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CCM V 4.0</a:t>
            </a:r>
          </a:p>
        </p:txBody>
      </p:sp>
      <p:pic>
        <p:nvPicPr>
          <p:cNvPr id="6" name="Content Placeholder 4" descr="Graphical user interface, application&#10;&#10;Description automatically generated">
            <a:extLst>
              <a:ext uri="{FF2B5EF4-FFF2-40B4-BE49-F238E27FC236}">
                <a16:creationId xmlns:a16="http://schemas.microsoft.com/office/drawing/2014/main" id="{E5B22E0F-37F0-3670-420B-4BB3E914C061}"/>
              </a:ext>
            </a:extLst>
          </p:cNvPr>
          <p:cNvPicPr>
            <a:picLocks noChangeAspect="1"/>
          </p:cNvPicPr>
          <p:nvPr/>
        </p:nvPicPr>
        <p:blipFill rotWithShape="1">
          <a:blip r:embed="rId2"/>
          <a:srcRect l="9457" t="19111" r="-187" b="15373"/>
          <a:stretch/>
        </p:blipFill>
        <p:spPr>
          <a:xfrm>
            <a:off x="3414297" y="2181394"/>
            <a:ext cx="5008485" cy="4675303"/>
          </a:xfrm>
          <a:prstGeom prst="rect">
            <a:avLst/>
          </a:prstGeom>
        </p:spPr>
      </p:pic>
    </p:spTree>
    <p:extLst>
      <p:ext uri="{BB962C8B-B14F-4D97-AF65-F5344CB8AC3E}">
        <p14:creationId xmlns:p14="http://schemas.microsoft.com/office/powerpoint/2010/main" val="2670281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Cybersecurity Frameworks</vt:lpstr>
      <vt:lpstr>Company Background</vt:lpstr>
      <vt:lpstr>What we will do:</vt:lpstr>
      <vt:lpstr>NIST Framework</vt:lpstr>
      <vt:lpstr>NIST Framework Continued</vt:lpstr>
      <vt:lpstr>Center for Internet Security (CIS) Framework</vt:lpstr>
      <vt:lpstr>CIS from Version 7 to 8</vt:lpstr>
      <vt:lpstr>Cloud Security Alliance (CSA) Framework</vt:lpstr>
      <vt:lpstr>CCM V 4.0</vt:lpstr>
      <vt:lpstr>Some Differences/Similarities </vt:lpstr>
      <vt:lpstr>Recommendations </vt:lpstr>
      <vt:lpstr>CIS Controls</vt:lpstr>
      <vt:lpstr>Recommendations </vt:lpstr>
      <vt:lpstr>Recommendations </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Recommendations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Frameworks</dc:title>
  <dc:creator>Sai Lu</dc:creator>
  <cp:revision>1</cp:revision>
  <dcterms:created xsi:type="dcterms:W3CDTF">2023-01-17T02:07:34Z</dcterms:created>
  <dcterms:modified xsi:type="dcterms:W3CDTF">2023-01-18T22:49:19Z</dcterms:modified>
</cp:coreProperties>
</file>